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3" r:id="rId7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824" y="2492896"/>
            <a:ext cx="832663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Нормативно-правовая основа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обучения на дому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длительно 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болеющих детей и (или) 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детей-инвалидов</a:t>
            </a:r>
            <a:r>
              <a:rPr lang="ru-RU" sz="28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8" y="1124744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237961"/>
            <a:ext cx="7632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4725144"/>
            <a:ext cx="3528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Шалимова Е.Ю.,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социальный педагог ЦПМПК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12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Организацию обучения на дому регламентируют следующие нормативные и правовые акты федерального подчинения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3525" algn="just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Федеральный закон от 29 декабря 2012 г. № 273-ФЗ «Об образовании в Российской Федерации»</a:t>
            </a:r>
          </a:p>
          <a:p>
            <a:pPr indent="263525" algn="just">
              <a:buFontTx/>
              <a:buChar char="-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закон от 24 июня 1998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124-ФЗ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основных гарантиях прав ребенка в Российской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Федерации»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263525" algn="just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Федеральный закон от 24 ноября 1995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181-ФЗ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«О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социальной защите инвалидов в Российской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Федерации»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263525" algn="just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Приказ Министерства здравоохранения Российской Федерации от 30 июня 2016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436н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утверждении перечня заболеваний, наличие которых дает право на обучение по основным </a:t>
            </a:r>
            <a:r>
              <a:rPr lang="ru-RU" sz="1600">
                <a:latin typeface="Arial" pitchFamily="34" charset="0"/>
                <a:cs typeface="Arial" pitchFamily="34" charset="0"/>
              </a:rPr>
              <a:t>общеобразовательным </a:t>
            </a:r>
            <a:r>
              <a:rPr lang="ru-RU" sz="1600" smtClean="0">
                <a:latin typeface="Arial" pitchFamily="34" charset="0"/>
                <a:cs typeface="Arial" pitchFamily="34" charset="0"/>
              </a:rPr>
              <a:t>программам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дому»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263525" algn="just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Постановление Главного санитарного врача Российской Федерации от 28 сентября 2020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28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утверждении санитарных правил СП 2.4.3648-20 "Санитарно-эпидемиологические требования к организации воспитания и обучения, отдыха и оздоровления детей 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молодежи»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263525" algn="just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Постановление Главного санитарного врача Российской Федерации от 28 января 2021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2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утверждении санитарных правил и норм СанПиН 1.2.3685-21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«Гигиенические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нормативы и требования к обеспечению безопасности и (или) безвредности для человека факторов среды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обитания»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indent="263525" algn="just">
              <a:buFontTx/>
              <a:buChar char="-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Приказ Министерства просвещения Российской Федерации от 22 марта 2021 г.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№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115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образования»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779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3812" y="1052736"/>
            <a:ext cx="86306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3525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Приказ Министерства просвещения Российской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Федерации от </a:t>
            </a:r>
            <a:r>
              <a:rPr lang="ru-RU" dirty="0">
                <a:latin typeface="Arial" pitchFamily="34" charset="0"/>
                <a:cs typeface="Arial" pitchFamily="34" charset="0"/>
              </a:rPr>
              <a:t>23 августа 2017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>
                <a:latin typeface="Arial" pitchFamily="34" charset="0"/>
                <a:cs typeface="Arial" pitchFamily="34" charset="0"/>
              </a:rPr>
              <a:t>816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dirty="0">
                <a:latin typeface="Arial" pitchFamily="34" charset="0"/>
                <a:cs typeface="Arial" pitchFamily="34" charset="0"/>
              </a:rPr>
              <a:t>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программ»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263525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Распоряжение Министерства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просвещения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Российской Федерации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      от </a:t>
            </a:r>
            <a:r>
              <a:rPr lang="ru-RU" dirty="0">
                <a:latin typeface="Arial" pitchFamily="34" charset="0"/>
                <a:cs typeface="Arial" pitchFamily="34" charset="0"/>
              </a:rPr>
              <a:t>9 сентября 2019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Р-93 «Об </a:t>
            </a:r>
            <a:r>
              <a:rPr lang="ru-RU" dirty="0">
                <a:latin typeface="Arial" pitchFamily="34" charset="0"/>
                <a:cs typeface="Arial" pitchFamily="34" charset="0"/>
              </a:rPr>
              <a:t>утверждении примерного Положения о психолого-педагогическом консилиуме образовательной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организации»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263525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Методические рекомендации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dirty="0">
                <a:latin typeface="Arial" pitchFamily="34" charset="0"/>
                <a:cs typeface="Arial" pitchFamily="34" charset="0"/>
              </a:rPr>
              <a:t>организации обучения детей, которые находятся на длительном лечении не могут по состоянию здоровья посещать образовательные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организации», </a:t>
            </a:r>
            <a:r>
              <a:rPr lang="ru-RU" dirty="0">
                <a:latin typeface="Arial" pitchFamily="34" charset="0"/>
                <a:cs typeface="Arial" pitchFamily="34" charset="0"/>
              </a:rPr>
              <a:t>утвержденные заместителем Министра просвещения Российской Федерации Т.Ю.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Синюгиной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 14 октября 2019 г. и первым заместителем Министра здравоохранения Российской Федерации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Т.В</a:t>
            </a:r>
            <a:r>
              <a:rPr lang="ru-RU" dirty="0">
                <a:latin typeface="Arial" pitchFamily="34" charset="0"/>
                <a:cs typeface="Arial" pitchFamily="34" charset="0"/>
              </a:rPr>
              <a:t>. Яковлевой 17 октября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2019 </a:t>
            </a:r>
            <a:r>
              <a:rPr lang="ru-RU" dirty="0">
                <a:latin typeface="Arial" pitchFamily="34" charset="0"/>
                <a:cs typeface="Arial" pitchFamily="34" charset="0"/>
              </a:rPr>
              <a:t>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263525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dirty="0">
                <a:latin typeface="Arial" pitchFamily="34" charset="0"/>
                <a:cs typeface="Arial" pitchFamily="34" charset="0"/>
              </a:rPr>
              <a:t>Федеральной службы по надзору в сфере образования и науки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от </a:t>
            </a:r>
            <a:r>
              <a:rPr lang="ru-RU" dirty="0">
                <a:latin typeface="Arial" pitchFamily="34" charset="0"/>
                <a:cs typeface="Arial" pitchFamily="34" charset="0"/>
              </a:rPr>
              <a:t>7 августа 2018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>
                <a:latin typeface="Arial" pitchFamily="34" charset="0"/>
                <a:cs typeface="Arial" pitchFamily="34" charset="0"/>
              </a:rPr>
              <a:t>05-283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обучении лиц, находящихся на домашнем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обучении»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263525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Письмо </a:t>
            </a:r>
            <a:r>
              <a:rPr lang="ru-RU" dirty="0">
                <a:latin typeface="Arial" pitchFamily="34" charset="0"/>
                <a:cs typeface="Arial" pitchFamily="34" charset="0"/>
              </a:rPr>
              <a:t>Министерства просвещения Российской Федерации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13 июня 2019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>
                <a:latin typeface="Arial" pitchFamily="34" charset="0"/>
                <a:cs typeface="Arial" pitchFamily="34" charset="0"/>
              </a:rPr>
              <a:t>ТС-1391/07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«Об </a:t>
            </a:r>
            <a:r>
              <a:rPr lang="ru-RU" dirty="0">
                <a:latin typeface="Arial" pitchFamily="34" charset="0"/>
                <a:cs typeface="Arial" pitchFamily="34" charset="0"/>
              </a:rPr>
              <a:t>организации образования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дому»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18864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Организацию обучения на дому регламентируют следующие нормативные и правовые акты федерального подчинения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5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Организацию обучения на дому регламентируют следующие нормативные и правовые акты Курганской области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3525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Постановление Правительства Курганской области от 23 декабря 2013 г.        № 700 «Об утверждении Порядка регламентации и оформления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отношений государственных и муниципальных образовательных организаций и родителей (законных представителей) обучающихся, нуждающихся в длительном лечении, а также детей-инвалидов в части организации обучения по основным общеобразовательным программам на дому или в медицинских организациях на территории Курганской области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indent="263525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от 31 мая 2021 г. № 08-02935/21 «Об организации образовательной деятельности для обучающихся, осваивающих основные общеобразовательные программы и нуждающиеся в длительном лечении»</a:t>
            </a:r>
          </a:p>
          <a:p>
            <a:pPr indent="263525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Письмо Департамента здравоохранения Курганской области от 21 февраля 2013 г. № 06-06/1340 «О выдаче и оформлении заключений о состоянии здоровья несовершеннолетних»</a:t>
            </a:r>
          </a:p>
          <a:p>
            <a:pPr indent="263525" algn="just">
              <a:buFontTx/>
              <a:buChar char="-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65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Организацию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обучения на дому регламентируют следующие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нормативные и правовые документы образовательной организации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заявление родителей (законных представителей) об организации надомного обучения их длительно болеющего ребенка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заключение врачебной комиссии </a:t>
            </a:r>
            <a:r>
              <a:rPr lang="ru-RU" dirty="0">
                <a:latin typeface="Arial" pitchFamily="34" charset="0"/>
                <a:cs typeface="Arial" pitchFamily="34" charset="0"/>
              </a:rPr>
              <a:t>медицинской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организации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заключение психолого-медико-педагогической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комиссии (для обучающихся с ОВЗ) с указанием варианта адаптированной основной общеобразовательной программы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latin typeface="Arial" pitchFamily="34" charset="0"/>
                <a:cs typeface="Arial" pitchFamily="34" charset="0"/>
              </a:rPr>
              <a:t>договор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между родителями (законными представителями) и образовательной организацией об </a:t>
            </a:r>
            <a:r>
              <a:rPr lang="ru-RU" dirty="0">
                <a:latin typeface="Arial" pitchFamily="34" charset="0"/>
                <a:cs typeface="Arial" pitchFamily="34" charset="0"/>
              </a:rPr>
              <a:t>оказании образовательных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услуг длительно болеющему ребенку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приказ руководителя образовательной организации об организации надомного обучения для длительно болеющего обучающегося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индивидуальный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учебный план или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СИПР для </a:t>
            </a:r>
            <a:r>
              <a:rPr lang="ru-RU" dirty="0">
                <a:latin typeface="Arial" pitchFamily="34" charset="0"/>
                <a:cs typeface="Arial" pitchFamily="34" charset="0"/>
              </a:rPr>
              <a:t>длительно болеющего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обучающегося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календарный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учебный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график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индивидуальное </a:t>
            </a:r>
            <a:r>
              <a:rPr lang="ru-RU" dirty="0">
                <a:latin typeface="Arial" pitchFamily="34" charset="0"/>
                <a:cs typeface="Arial" pitchFamily="34" charset="0"/>
              </a:rPr>
              <a:t>расписание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занятий </a:t>
            </a:r>
            <a:r>
              <a:rPr lang="ru-RU" dirty="0">
                <a:latin typeface="Arial" pitchFamily="34" charset="0"/>
                <a:cs typeface="Arial" pitchFamily="34" charset="0"/>
              </a:rPr>
              <a:t>для длительно болеющего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обучающегося, составленное образовательной организацией, с учетом мнения его родителей (законных представителей). Расписание занятий утверждается руководителем образовательной организации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16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768" y="4383839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12518" y="501317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30708" y="2204864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01" y="548679"/>
            <a:ext cx="1478589" cy="147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2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680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Наташа</cp:lastModifiedBy>
  <cp:revision>12</cp:revision>
  <cp:lastPrinted>2022-09-15T08:57:09Z</cp:lastPrinted>
  <dcterms:created xsi:type="dcterms:W3CDTF">2022-09-15T07:48:03Z</dcterms:created>
  <dcterms:modified xsi:type="dcterms:W3CDTF">2022-09-28T07:44:00Z</dcterms:modified>
</cp:coreProperties>
</file>