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4" r:id="rId2"/>
    <p:sldId id="354" r:id="rId3"/>
    <p:sldId id="326" r:id="rId4"/>
    <p:sldId id="327" r:id="rId5"/>
    <p:sldId id="329" r:id="rId6"/>
    <p:sldId id="325" r:id="rId7"/>
    <p:sldId id="261" r:id="rId8"/>
    <p:sldId id="330" r:id="rId9"/>
    <p:sldId id="331" r:id="rId10"/>
    <p:sldId id="332" r:id="rId11"/>
    <p:sldId id="353" r:id="rId12"/>
    <p:sldId id="334" r:id="rId13"/>
    <p:sldId id="355" r:id="rId14"/>
    <p:sldId id="336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24" r:id="rId28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>
        <p:scale>
          <a:sx n="40" d="100"/>
          <a:sy n="40" d="100"/>
        </p:scale>
        <p:origin x="-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766025-E8B5-49B2-8EEF-CAF1A87EA3E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CAAB509-7410-4322-8F84-9676CAD70AA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6.1. Базовые учебные действия</a:t>
          </a:r>
        </a:p>
      </dgm:t>
    </dgm:pt>
    <dgm:pt modelId="{A2315FCC-97A5-48A0-A41F-C1D505A69D0C}" type="parTrans" cxnId="{02B05610-E884-4CC2-BDD5-04E35EFEE64B}">
      <dgm:prSet/>
      <dgm:spPr/>
      <dgm:t>
        <a:bodyPr/>
        <a:lstStyle/>
        <a:p>
          <a:endParaRPr lang="ru-RU"/>
        </a:p>
      </dgm:t>
    </dgm:pt>
    <dgm:pt modelId="{4E5CA220-9D8F-45C1-AED4-6EA8764C08D0}" type="sibTrans" cxnId="{02B05610-E884-4CC2-BDD5-04E35EFEE64B}">
      <dgm:prSet/>
      <dgm:spPr/>
      <dgm:t>
        <a:bodyPr/>
        <a:lstStyle/>
        <a:p>
          <a:endParaRPr lang="ru-RU"/>
        </a:p>
      </dgm:t>
    </dgm:pt>
    <dgm:pt modelId="{EF5FF4D3-66B8-49A6-9BE9-F4E2C64665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6.2. Содержание учебных предметов и коррекционных курсов</a:t>
          </a:r>
        </a:p>
      </dgm:t>
    </dgm:pt>
    <dgm:pt modelId="{9A2083B4-1CC6-49B7-977F-8555B3D8F93E}" type="parTrans" cxnId="{F8666C63-E6F3-4A9C-B806-EF40EAE01962}">
      <dgm:prSet/>
      <dgm:spPr/>
      <dgm:t>
        <a:bodyPr/>
        <a:lstStyle/>
        <a:p>
          <a:endParaRPr lang="ru-RU"/>
        </a:p>
      </dgm:t>
    </dgm:pt>
    <dgm:pt modelId="{A539610C-4AEC-4F93-A5C4-A072ABAEFA6E}" type="sibTrans" cxnId="{F8666C63-E6F3-4A9C-B806-EF40EAE01962}">
      <dgm:prSet/>
      <dgm:spPr/>
      <dgm:t>
        <a:bodyPr/>
        <a:lstStyle/>
        <a:p>
          <a:endParaRPr lang="ru-RU"/>
        </a:p>
      </dgm:t>
    </dgm:pt>
    <dgm:pt modelId="{996C8795-37BB-40B2-B8F2-97B185F62FE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6.3. Нравственное развитие</a:t>
          </a:r>
        </a:p>
      </dgm:t>
    </dgm:pt>
    <dgm:pt modelId="{46E8479C-9450-429F-9C23-D2FFFEE3D853}" type="parTrans" cxnId="{B06C4C89-E1CE-4769-ADFC-9C497B8D5145}">
      <dgm:prSet/>
      <dgm:spPr/>
      <dgm:t>
        <a:bodyPr/>
        <a:lstStyle/>
        <a:p>
          <a:endParaRPr lang="ru-RU"/>
        </a:p>
      </dgm:t>
    </dgm:pt>
    <dgm:pt modelId="{304DD988-47EC-4D2B-8296-7945BF69A874}" type="sibTrans" cxnId="{B06C4C89-E1CE-4769-ADFC-9C497B8D5145}">
      <dgm:prSet/>
      <dgm:spPr/>
      <dgm:t>
        <a:bodyPr/>
        <a:lstStyle/>
        <a:p>
          <a:endParaRPr lang="ru-RU"/>
        </a:p>
      </dgm:t>
    </dgm:pt>
    <dgm:pt modelId="{D76CE42C-274D-410D-89E0-301A8D7B016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6.4. Формирование экологической культуры, здорового и безопасного образа жизни</a:t>
          </a:r>
        </a:p>
      </dgm:t>
    </dgm:pt>
    <dgm:pt modelId="{4C63FD52-FC22-453C-B938-690DB8435756}" type="parTrans" cxnId="{AFB68961-95EC-4CE6-82FD-6AA75D2897B5}">
      <dgm:prSet/>
      <dgm:spPr/>
      <dgm:t>
        <a:bodyPr/>
        <a:lstStyle/>
        <a:p>
          <a:endParaRPr lang="ru-RU"/>
        </a:p>
      </dgm:t>
    </dgm:pt>
    <dgm:pt modelId="{42384D6E-1EC1-4522-9A9A-C07F7C48A702}" type="sibTrans" cxnId="{AFB68961-95EC-4CE6-82FD-6AA75D2897B5}">
      <dgm:prSet/>
      <dgm:spPr/>
      <dgm:t>
        <a:bodyPr/>
        <a:lstStyle/>
        <a:p>
          <a:endParaRPr lang="ru-RU"/>
        </a:p>
      </dgm:t>
    </dgm:pt>
    <dgm:pt modelId="{26A5F87A-5FFA-473C-B095-1AE8E9E20564}">
      <dgm:prSet phldrT="[Текст]" custT="1"/>
      <dgm:spPr/>
      <dgm:t>
        <a:bodyPr/>
        <a:lstStyle/>
        <a:p>
          <a:pPr marL="0" marR="0" indent="0" defTabSz="4445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6.5. Внеурочная деятельность</a:t>
          </a:r>
        </a:p>
      </dgm:t>
    </dgm:pt>
    <dgm:pt modelId="{C5C3BFBE-2012-47FD-813A-D00F00AA8DB7}" type="parTrans" cxnId="{10987D91-36FC-44E7-B24E-9B87A4B43971}">
      <dgm:prSet/>
      <dgm:spPr/>
      <dgm:t>
        <a:bodyPr/>
        <a:lstStyle/>
        <a:p>
          <a:endParaRPr lang="ru-RU"/>
        </a:p>
      </dgm:t>
    </dgm:pt>
    <dgm:pt modelId="{0E073A3F-8C02-4B98-8B19-C3EE7FBE9CDF}" type="sibTrans" cxnId="{10987D91-36FC-44E7-B24E-9B87A4B43971}">
      <dgm:prSet/>
      <dgm:spPr/>
      <dgm:t>
        <a:bodyPr/>
        <a:lstStyle/>
        <a:p>
          <a:endParaRPr lang="ru-RU"/>
        </a:p>
      </dgm:t>
    </dgm:pt>
    <dgm:pt modelId="{4C0F3990-83D5-4303-A6F0-63D5FCDE2CCB}" type="pres">
      <dgm:prSet presAssocID="{C0766025-E8B5-49B2-8EEF-CAF1A87EA3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14D188-36D9-43C5-A665-235D5FF37811}" type="pres">
      <dgm:prSet presAssocID="{6CAAB509-7410-4322-8F84-9676CAD70AA0}" presName="parentLin" presStyleCnt="0"/>
      <dgm:spPr/>
    </dgm:pt>
    <dgm:pt modelId="{900AE61D-5A27-448F-A72D-B4989261A7C3}" type="pres">
      <dgm:prSet presAssocID="{6CAAB509-7410-4322-8F84-9676CAD70AA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E4111BA-3854-4077-885C-093998ADF944}" type="pres">
      <dgm:prSet presAssocID="{6CAAB509-7410-4322-8F84-9676CAD70AA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5C5DB-B53D-4B53-A974-2C07110FE092}" type="pres">
      <dgm:prSet presAssocID="{6CAAB509-7410-4322-8F84-9676CAD70AA0}" presName="negativeSpace" presStyleCnt="0"/>
      <dgm:spPr/>
    </dgm:pt>
    <dgm:pt modelId="{9F1560CB-DB4F-4E26-BDF5-9D888DCAD2AC}" type="pres">
      <dgm:prSet presAssocID="{6CAAB509-7410-4322-8F84-9676CAD70AA0}" presName="childText" presStyleLbl="conFgAcc1" presStyleIdx="0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3476BBB5-17BF-4EB9-81C7-7B5A6FE8622C}" type="pres">
      <dgm:prSet presAssocID="{4E5CA220-9D8F-45C1-AED4-6EA8764C08D0}" presName="spaceBetweenRectangles" presStyleCnt="0"/>
      <dgm:spPr/>
    </dgm:pt>
    <dgm:pt modelId="{8FE0E2DC-6302-4C2D-A43F-00FA124593A7}" type="pres">
      <dgm:prSet presAssocID="{EF5FF4D3-66B8-49A6-9BE9-F4E2C6466510}" presName="parentLin" presStyleCnt="0"/>
      <dgm:spPr/>
    </dgm:pt>
    <dgm:pt modelId="{AB69455A-6E01-4DEA-80A1-2C878544CAC1}" type="pres">
      <dgm:prSet presAssocID="{EF5FF4D3-66B8-49A6-9BE9-F4E2C646651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5B23E55-0670-4FBE-93A7-BAB6C781A123}" type="pres">
      <dgm:prSet presAssocID="{EF5FF4D3-66B8-49A6-9BE9-F4E2C646651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AF5EF-39F8-4319-A6B9-860A14891872}" type="pres">
      <dgm:prSet presAssocID="{EF5FF4D3-66B8-49A6-9BE9-F4E2C6466510}" presName="negativeSpace" presStyleCnt="0"/>
      <dgm:spPr/>
    </dgm:pt>
    <dgm:pt modelId="{945C1A2A-A485-49FE-9249-C709FAA0C9AA}" type="pres">
      <dgm:prSet presAssocID="{EF5FF4D3-66B8-49A6-9BE9-F4E2C6466510}" presName="childText" presStyleLbl="conFgAcc1" presStyleIdx="1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D6B65115-B71C-4C7B-ADE7-29817D26B0F7}" type="pres">
      <dgm:prSet presAssocID="{A539610C-4AEC-4F93-A5C4-A072ABAEFA6E}" presName="spaceBetweenRectangles" presStyleCnt="0"/>
      <dgm:spPr/>
    </dgm:pt>
    <dgm:pt modelId="{316A6E20-EE16-4D75-A270-7CB1407F0941}" type="pres">
      <dgm:prSet presAssocID="{996C8795-37BB-40B2-B8F2-97B185F62FE5}" presName="parentLin" presStyleCnt="0"/>
      <dgm:spPr/>
    </dgm:pt>
    <dgm:pt modelId="{C7B482B4-0341-4E38-B0E5-AC6030954E23}" type="pres">
      <dgm:prSet presAssocID="{996C8795-37BB-40B2-B8F2-97B185F62FE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AB6EEF5-F6F8-4B24-9BE7-F12869A2B988}" type="pres">
      <dgm:prSet presAssocID="{996C8795-37BB-40B2-B8F2-97B185F62FE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DC68AB-A497-4308-B726-00F4CA36F79C}" type="pres">
      <dgm:prSet presAssocID="{996C8795-37BB-40B2-B8F2-97B185F62FE5}" presName="negativeSpace" presStyleCnt="0"/>
      <dgm:spPr/>
    </dgm:pt>
    <dgm:pt modelId="{215EAEA7-2D19-4DA2-B777-A04230EAD998}" type="pres">
      <dgm:prSet presAssocID="{996C8795-37BB-40B2-B8F2-97B185F62FE5}" presName="childText" presStyleLbl="conFgAcc1" presStyleIdx="2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3B1365C6-A9F5-4B0C-920F-273ADFB000CD}" type="pres">
      <dgm:prSet presAssocID="{304DD988-47EC-4D2B-8296-7945BF69A874}" presName="spaceBetweenRectangles" presStyleCnt="0"/>
      <dgm:spPr/>
    </dgm:pt>
    <dgm:pt modelId="{46CB48FA-756A-495B-8A75-8432A29872D0}" type="pres">
      <dgm:prSet presAssocID="{D76CE42C-274D-410D-89E0-301A8D7B016E}" presName="parentLin" presStyleCnt="0"/>
      <dgm:spPr/>
    </dgm:pt>
    <dgm:pt modelId="{1421B368-DC9C-4CE6-AAB8-17C0B30D76D9}" type="pres">
      <dgm:prSet presAssocID="{D76CE42C-274D-410D-89E0-301A8D7B016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152A9088-F33B-42CE-9CE8-14FD0763D45C}" type="pres">
      <dgm:prSet presAssocID="{D76CE42C-274D-410D-89E0-301A8D7B016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64E23-AE20-4766-BA5B-524EB3FBB6A9}" type="pres">
      <dgm:prSet presAssocID="{D76CE42C-274D-410D-89E0-301A8D7B016E}" presName="negativeSpace" presStyleCnt="0"/>
      <dgm:spPr/>
    </dgm:pt>
    <dgm:pt modelId="{1AE1508D-FCD2-4B73-9BE7-BD2A69AF43B4}" type="pres">
      <dgm:prSet presAssocID="{D76CE42C-274D-410D-89E0-301A8D7B016E}" presName="childText" presStyleLbl="conFgAcc1" presStyleIdx="3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  <dgm:pt modelId="{9E19C1E6-A5C8-41E7-ABB4-B26FDD9D6784}" type="pres">
      <dgm:prSet presAssocID="{42384D6E-1EC1-4522-9A9A-C07F7C48A702}" presName="spaceBetweenRectangles" presStyleCnt="0"/>
      <dgm:spPr/>
    </dgm:pt>
    <dgm:pt modelId="{FD3F5D7C-7418-415F-B61C-448CB60EC4D0}" type="pres">
      <dgm:prSet presAssocID="{26A5F87A-5FFA-473C-B095-1AE8E9E20564}" presName="parentLin" presStyleCnt="0"/>
      <dgm:spPr/>
    </dgm:pt>
    <dgm:pt modelId="{25674289-0B96-441C-9FD6-F1253D5F122D}" type="pres">
      <dgm:prSet presAssocID="{26A5F87A-5FFA-473C-B095-1AE8E9E2056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C5844EA-CFDB-4F00-9299-0A51FD25AD3F}" type="pres">
      <dgm:prSet presAssocID="{26A5F87A-5FFA-473C-B095-1AE8E9E2056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00A91-3C61-431F-B6C7-E166AD7EED24}" type="pres">
      <dgm:prSet presAssocID="{26A5F87A-5FFA-473C-B095-1AE8E9E20564}" presName="negativeSpace" presStyleCnt="0"/>
      <dgm:spPr/>
    </dgm:pt>
    <dgm:pt modelId="{68C4AFA2-059A-4FB9-A5A4-DD51BFB04531}" type="pres">
      <dgm:prSet presAssocID="{26A5F87A-5FFA-473C-B095-1AE8E9E20564}" presName="childText" presStyleLbl="conFgAcc1" presStyleIdx="4" presStyleCnt="5">
        <dgm:presLayoutVars>
          <dgm:bulletEnabled val="1"/>
        </dgm:presLayoutVars>
      </dgm:prSet>
      <dgm:spPr>
        <a:solidFill>
          <a:schemeClr val="bg1">
            <a:lumMod val="95000"/>
            <a:alpha val="90000"/>
          </a:schemeClr>
        </a:solidFill>
      </dgm:spPr>
    </dgm:pt>
  </dgm:ptLst>
  <dgm:cxnLst>
    <dgm:cxn modelId="{A54ADADF-5825-48A1-AEAB-9319F809A9A2}" type="presOf" srcId="{6CAAB509-7410-4322-8F84-9676CAD70AA0}" destId="{CE4111BA-3854-4077-885C-093998ADF944}" srcOrd="1" destOrd="0" presId="urn:microsoft.com/office/officeart/2005/8/layout/list1"/>
    <dgm:cxn modelId="{A9770B61-3079-4244-AE5F-80C591E03893}" type="presOf" srcId="{26A5F87A-5FFA-473C-B095-1AE8E9E20564}" destId="{9C5844EA-CFDB-4F00-9299-0A51FD25AD3F}" srcOrd="1" destOrd="0" presId="urn:microsoft.com/office/officeart/2005/8/layout/list1"/>
    <dgm:cxn modelId="{10987D91-36FC-44E7-B24E-9B87A4B43971}" srcId="{C0766025-E8B5-49B2-8EEF-CAF1A87EA3E1}" destId="{26A5F87A-5FFA-473C-B095-1AE8E9E20564}" srcOrd="4" destOrd="0" parTransId="{C5C3BFBE-2012-47FD-813A-D00F00AA8DB7}" sibTransId="{0E073A3F-8C02-4B98-8B19-C3EE7FBE9CDF}"/>
    <dgm:cxn modelId="{B06C4C89-E1CE-4769-ADFC-9C497B8D5145}" srcId="{C0766025-E8B5-49B2-8EEF-CAF1A87EA3E1}" destId="{996C8795-37BB-40B2-B8F2-97B185F62FE5}" srcOrd="2" destOrd="0" parTransId="{46E8479C-9450-429F-9C23-D2FFFEE3D853}" sibTransId="{304DD988-47EC-4D2B-8296-7945BF69A874}"/>
    <dgm:cxn modelId="{F27214C1-E637-47E6-8BFF-3F19594A708F}" type="presOf" srcId="{26A5F87A-5FFA-473C-B095-1AE8E9E20564}" destId="{25674289-0B96-441C-9FD6-F1253D5F122D}" srcOrd="0" destOrd="0" presId="urn:microsoft.com/office/officeart/2005/8/layout/list1"/>
    <dgm:cxn modelId="{21753A16-9784-4647-AF9D-02C3F6A74F76}" type="presOf" srcId="{EF5FF4D3-66B8-49A6-9BE9-F4E2C6466510}" destId="{A5B23E55-0670-4FBE-93A7-BAB6C781A123}" srcOrd="1" destOrd="0" presId="urn:microsoft.com/office/officeart/2005/8/layout/list1"/>
    <dgm:cxn modelId="{02B05610-E884-4CC2-BDD5-04E35EFEE64B}" srcId="{C0766025-E8B5-49B2-8EEF-CAF1A87EA3E1}" destId="{6CAAB509-7410-4322-8F84-9676CAD70AA0}" srcOrd="0" destOrd="0" parTransId="{A2315FCC-97A5-48A0-A41F-C1D505A69D0C}" sibTransId="{4E5CA220-9D8F-45C1-AED4-6EA8764C08D0}"/>
    <dgm:cxn modelId="{081E51BC-0321-4CDE-ADAF-3734ACA18816}" type="presOf" srcId="{C0766025-E8B5-49B2-8EEF-CAF1A87EA3E1}" destId="{4C0F3990-83D5-4303-A6F0-63D5FCDE2CCB}" srcOrd="0" destOrd="0" presId="urn:microsoft.com/office/officeart/2005/8/layout/list1"/>
    <dgm:cxn modelId="{2BB0C83B-8813-4216-B6AB-10C47A64C9E3}" type="presOf" srcId="{996C8795-37BB-40B2-B8F2-97B185F62FE5}" destId="{C7B482B4-0341-4E38-B0E5-AC6030954E23}" srcOrd="0" destOrd="0" presId="urn:microsoft.com/office/officeart/2005/8/layout/list1"/>
    <dgm:cxn modelId="{54AE2860-E68C-4E35-A3CB-AFB22E9BAD4B}" type="presOf" srcId="{D76CE42C-274D-410D-89E0-301A8D7B016E}" destId="{1421B368-DC9C-4CE6-AAB8-17C0B30D76D9}" srcOrd="0" destOrd="0" presId="urn:microsoft.com/office/officeart/2005/8/layout/list1"/>
    <dgm:cxn modelId="{70610976-8416-487D-8735-FC46E898287F}" type="presOf" srcId="{6CAAB509-7410-4322-8F84-9676CAD70AA0}" destId="{900AE61D-5A27-448F-A72D-B4989261A7C3}" srcOrd="0" destOrd="0" presId="urn:microsoft.com/office/officeart/2005/8/layout/list1"/>
    <dgm:cxn modelId="{543D0CE6-7B65-43B8-91C3-6B3EA07679AA}" type="presOf" srcId="{996C8795-37BB-40B2-B8F2-97B185F62FE5}" destId="{3AB6EEF5-F6F8-4B24-9BE7-F12869A2B988}" srcOrd="1" destOrd="0" presId="urn:microsoft.com/office/officeart/2005/8/layout/list1"/>
    <dgm:cxn modelId="{F8666C63-E6F3-4A9C-B806-EF40EAE01962}" srcId="{C0766025-E8B5-49B2-8EEF-CAF1A87EA3E1}" destId="{EF5FF4D3-66B8-49A6-9BE9-F4E2C6466510}" srcOrd="1" destOrd="0" parTransId="{9A2083B4-1CC6-49B7-977F-8555B3D8F93E}" sibTransId="{A539610C-4AEC-4F93-A5C4-A072ABAEFA6E}"/>
    <dgm:cxn modelId="{E1A40852-923E-4E4F-A421-E0724A76FF90}" type="presOf" srcId="{EF5FF4D3-66B8-49A6-9BE9-F4E2C6466510}" destId="{AB69455A-6E01-4DEA-80A1-2C878544CAC1}" srcOrd="0" destOrd="0" presId="urn:microsoft.com/office/officeart/2005/8/layout/list1"/>
    <dgm:cxn modelId="{2EA9CCBD-B848-424C-84C7-15E199CCB6BC}" type="presOf" srcId="{D76CE42C-274D-410D-89E0-301A8D7B016E}" destId="{152A9088-F33B-42CE-9CE8-14FD0763D45C}" srcOrd="1" destOrd="0" presId="urn:microsoft.com/office/officeart/2005/8/layout/list1"/>
    <dgm:cxn modelId="{AFB68961-95EC-4CE6-82FD-6AA75D2897B5}" srcId="{C0766025-E8B5-49B2-8EEF-CAF1A87EA3E1}" destId="{D76CE42C-274D-410D-89E0-301A8D7B016E}" srcOrd="3" destOrd="0" parTransId="{4C63FD52-FC22-453C-B938-690DB8435756}" sibTransId="{42384D6E-1EC1-4522-9A9A-C07F7C48A702}"/>
    <dgm:cxn modelId="{FC92A3E2-D62C-417C-A69A-CA30AA40A4A2}" type="presParOf" srcId="{4C0F3990-83D5-4303-A6F0-63D5FCDE2CCB}" destId="{2414D188-36D9-43C5-A665-235D5FF37811}" srcOrd="0" destOrd="0" presId="urn:microsoft.com/office/officeart/2005/8/layout/list1"/>
    <dgm:cxn modelId="{3E08D2DB-B6E5-4F19-B64A-C6F0EFB4C133}" type="presParOf" srcId="{2414D188-36D9-43C5-A665-235D5FF37811}" destId="{900AE61D-5A27-448F-A72D-B4989261A7C3}" srcOrd="0" destOrd="0" presId="urn:microsoft.com/office/officeart/2005/8/layout/list1"/>
    <dgm:cxn modelId="{BE140D71-A359-4BF8-8253-482825408601}" type="presParOf" srcId="{2414D188-36D9-43C5-A665-235D5FF37811}" destId="{CE4111BA-3854-4077-885C-093998ADF944}" srcOrd="1" destOrd="0" presId="urn:microsoft.com/office/officeart/2005/8/layout/list1"/>
    <dgm:cxn modelId="{0D231ACC-E29D-4EB0-9FC0-B898B36CBE1D}" type="presParOf" srcId="{4C0F3990-83D5-4303-A6F0-63D5FCDE2CCB}" destId="{B165C5DB-B53D-4B53-A974-2C07110FE092}" srcOrd="1" destOrd="0" presId="urn:microsoft.com/office/officeart/2005/8/layout/list1"/>
    <dgm:cxn modelId="{F756340F-BF97-4A60-BF26-11646B7570E9}" type="presParOf" srcId="{4C0F3990-83D5-4303-A6F0-63D5FCDE2CCB}" destId="{9F1560CB-DB4F-4E26-BDF5-9D888DCAD2AC}" srcOrd="2" destOrd="0" presId="urn:microsoft.com/office/officeart/2005/8/layout/list1"/>
    <dgm:cxn modelId="{6B0743F8-F32F-4091-8638-3BAD044E3261}" type="presParOf" srcId="{4C0F3990-83D5-4303-A6F0-63D5FCDE2CCB}" destId="{3476BBB5-17BF-4EB9-81C7-7B5A6FE8622C}" srcOrd="3" destOrd="0" presId="urn:microsoft.com/office/officeart/2005/8/layout/list1"/>
    <dgm:cxn modelId="{BF56DAF1-2066-4C38-97E9-2FBB687A291A}" type="presParOf" srcId="{4C0F3990-83D5-4303-A6F0-63D5FCDE2CCB}" destId="{8FE0E2DC-6302-4C2D-A43F-00FA124593A7}" srcOrd="4" destOrd="0" presId="urn:microsoft.com/office/officeart/2005/8/layout/list1"/>
    <dgm:cxn modelId="{CECB726E-EC2E-406F-9465-92363FFC0D0D}" type="presParOf" srcId="{8FE0E2DC-6302-4C2D-A43F-00FA124593A7}" destId="{AB69455A-6E01-4DEA-80A1-2C878544CAC1}" srcOrd="0" destOrd="0" presId="urn:microsoft.com/office/officeart/2005/8/layout/list1"/>
    <dgm:cxn modelId="{6C612155-CAB4-44A5-880B-836726135E08}" type="presParOf" srcId="{8FE0E2DC-6302-4C2D-A43F-00FA124593A7}" destId="{A5B23E55-0670-4FBE-93A7-BAB6C781A123}" srcOrd="1" destOrd="0" presId="urn:microsoft.com/office/officeart/2005/8/layout/list1"/>
    <dgm:cxn modelId="{0EC4B324-7766-4E81-B07F-4B4D9A210D43}" type="presParOf" srcId="{4C0F3990-83D5-4303-A6F0-63D5FCDE2CCB}" destId="{CFAAF5EF-39F8-4319-A6B9-860A14891872}" srcOrd="5" destOrd="0" presId="urn:microsoft.com/office/officeart/2005/8/layout/list1"/>
    <dgm:cxn modelId="{5A2367CE-0F45-49B5-ACFA-A5A2528760C1}" type="presParOf" srcId="{4C0F3990-83D5-4303-A6F0-63D5FCDE2CCB}" destId="{945C1A2A-A485-49FE-9249-C709FAA0C9AA}" srcOrd="6" destOrd="0" presId="urn:microsoft.com/office/officeart/2005/8/layout/list1"/>
    <dgm:cxn modelId="{8006E6DB-CB26-4850-95C8-E7A90CAC780C}" type="presParOf" srcId="{4C0F3990-83D5-4303-A6F0-63D5FCDE2CCB}" destId="{D6B65115-B71C-4C7B-ADE7-29817D26B0F7}" srcOrd="7" destOrd="0" presId="urn:microsoft.com/office/officeart/2005/8/layout/list1"/>
    <dgm:cxn modelId="{C4AC8515-CEF6-47AD-97C4-1B02D1702EF3}" type="presParOf" srcId="{4C0F3990-83D5-4303-A6F0-63D5FCDE2CCB}" destId="{316A6E20-EE16-4D75-A270-7CB1407F0941}" srcOrd="8" destOrd="0" presId="urn:microsoft.com/office/officeart/2005/8/layout/list1"/>
    <dgm:cxn modelId="{A5526064-DE8D-43BC-A390-0BCA1586EC90}" type="presParOf" srcId="{316A6E20-EE16-4D75-A270-7CB1407F0941}" destId="{C7B482B4-0341-4E38-B0E5-AC6030954E23}" srcOrd="0" destOrd="0" presId="urn:microsoft.com/office/officeart/2005/8/layout/list1"/>
    <dgm:cxn modelId="{663AC31E-D3EA-4C5D-B238-E8F0FB435D13}" type="presParOf" srcId="{316A6E20-EE16-4D75-A270-7CB1407F0941}" destId="{3AB6EEF5-F6F8-4B24-9BE7-F12869A2B988}" srcOrd="1" destOrd="0" presId="urn:microsoft.com/office/officeart/2005/8/layout/list1"/>
    <dgm:cxn modelId="{2666BE9C-D50C-4224-BB6A-C5AB26AE3B6F}" type="presParOf" srcId="{4C0F3990-83D5-4303-A6F0-63D5FCDE2CCB}" destId="{25DC68AB-A497-4308-B726-00F4CA36F79C}" srcOrd="9" destOrd="0" presId="urn:microsoft.com/office/officeart/2005/8/layout/list1"/>
    <dgm:cxn modelId="{49889BB9-E3D1-47F5-A314-660EE5046A36}" type="presParOf" srcId="{4C0F3990-83D5-4303-A6F0-63D5FCDE2CCB}" destId="{215EAEA7-2D19-4DA2-B777-A04230EAD998}" srcOrd="10" destOrd="0" presId="urn:microsoft.com/office/officeart/2005/8/layout/list1"/>
    <dgm:cxn modelId="{DC4A2CDB-9C39-42EA-9ACC-EE106D142C01}" type="presParOf" srcId="{4C0F3990-83D5-4303-A6F0-63D5FCDE2CCB}" destId="{3B1365C6-A9F5-4B0C-920F-273ADFB000CD}" srcOrd="11" destOrd="0" presId="urn:microsoft.com/office/officeart/2005/8/layout/list1"/>
    <dgm:cxn modelId="{FE692EC5-633D-49E0-8F6A-E326C3352425}" type="presParOf" srcId="{4C0F3990-83D5-4303-A6F0-63D5FCDE2CCB}" destId="{46CB48FA-756A-495B-8A75-8432A29872D0}" srcOrd="12" destOrd="0" presId="urn:microsoft.com/office/officeart/2005/8/layout/list1"/>
    <dgm:cxn modelId="{D175D142-4AED-4ABA-A5A2-8CCC95498778}" type="presParOf" srcId="{46CB48FA-756A-495B-8A75-8432A29872D0}" destId="{1421B368-DC9C-4CE6-AAB8-17C0B30D76D9}" srcOrd="0" destOrd="0" presId="urn:microsoft.com/office/officeart/2005/8/layout/list1"/>
    <dgm:cxn modelId="{EA740902-B1BC-4630-B65C-4F38FC7812BB}" type="presParOf" srcId="{46CB48FA-756A-495B-8A75-8432A29872D0}" destId="{152A9088-F33B-42CE-9CE8-14FD0763D45C}" srcOrd="1" destOrd="0" presId="urn:microsoft.com/office/officeart/2005/8/layout/list1"/>
    <dgm:cxn modelId="{9B7822D4-7E6F-49F8-BC06-D0EE7AA7CA0F}" type="presParOf" srcId="{4C0F3990-83D5-4303-A6F0-63D5FCDE2CCB}" destId="{02D64E23-AE20-4766-BA5B-524EB3FBB6A9}" srcOrd="13" destOrd="0" presId="urn:microsoft.com/office/officeart/2005/8/layout/list1"/>
    <dgm:cxn modelId="{9EA98712-B2C0-4422-907C-7951ED563D69}" type="presParOf" srcId="{4C0F3990-83D5-4303-A6F0-63D5FCDE2CCB}" destId="{1AE1508D-FCD2-4B73-9BE7-BD2A69AF43B4}" srcOrd="14" destOrd="0" presId="urn:microsoft.com/office/officeart/2005/8/layout/list1"/>
    <dgm:cxn modelId="{1E5A41A6-672D-45E7-8F80-21443C2F8B24}" type="presParOf" srcId="{4C0F3990-83D5-4303-A6F0-63D5FCDE2CCB}" destId="{9E19C1E6-A5C8-41E7-ABB4-B26FDD9D6784}" srcOrd="15" destOrd="0" presId="urn:microsoft.com/office/officeart/2005/8/layout/list1"/>
    <dgm:cxn modelId="{98273EC4-5132-41C7-879D-F42CDB5FB1BE}" type="presParOf" srcId="{4C0F3990-83D5-4303-A6F0-63D5FCDE2CCB}" destId="{FD3F5D7C-7418-415F-B61C-448CB60EC4D0}" srcOrd="16" destOrd="0" presId="urn:microsoft.com/office/officeart/2005/8/layout/list1"/>
    <dgm:cxn modelId="{C2E0734D-FD50-4E90-A28C-F8D34B37AC8D}" type="presParOf" srcId="{FD3F5D7C-7418-415F-B61C-448CB60EC4D0}" destId="{25674289-0B96-441C-9FD6-F1253D5F122D}" srcOrd="0" destOrd="0" presId="urn:microsoft.com/office/officeart/2005/8/layout/list1"/>
    <dgm:cxn modelId="{87BF3E63-049E-42B5-A6B0-51FE5BD4FD8A}" type="presParOf" srcId="{FD3F5D7C-7418-415F-B61C-448CB60EC4D0}" destId="{9C5844EA-CFDB-4F00-9299-0A51FD25AD3F}" srcOrd="1" destOrd="0" presId="urn:microsoft.com/office/officeart/2005/8/layout/list1"/>
    <dgm:cxn modelId="{A84E0C37-D33F-4759-B561-C0F95914485E}" type="presParOf" srcId="{4C0F3990-83D5-4303-A6F0-63D5FCDE2CCB}" destId="{03900A91-3C61-431F-B6C7-E166AD7EED24}" srcOrd="17" destOrd="0" presId="urn:microsoft.com/office/officeart/2005/8/layout/list1"/>
    <dgm:cxn modelId="{AC02EB8E-C3A5-42C4-B0D2-04795BA88149}" type="presParOf" srcId="{4C0F3990-83D5-4303-A6F0-63D5FCDE2CCB}" destId="{68C4AFA2-059A-4FB9-A5A4-DD51BFB04531}" srcOrd="18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88A4A-EC79-4DE6-8550-3C0A2DA8591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71182-E89D-4F7C-8653-5B44035421C2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Специалисты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6AEE971-A2D5-465C-A3B7-D6210B88C9F7}" type="parTrans" cxnId="{AD46C210-4996-4DF8-AD24-E62668F318D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E4C71095-3386-462D-874A-F296788443FF}" type="sibTrans" cxnId="{AD46C210-4996-4DF8-AD24-E62668F318D3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4466060E-E808-44AC-AD73-D181E7246D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 класса</a:t>
          </a:r>
        </a:p>
      </dgm:t>
    </dgm:pt>
    <dgm:pt modelId="{049126FD-DEF0-4716-A4F6-1245CEBCD67D}" type="parTrans" cxnId="{FEFEC107-4DAE-422C-AC16-24720C2B876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15AEF321-8FA6-4012-806B-240A63B128F5}" type="sibTrans" cxnId="{FEFEC107-4DAE-422C-AC16-24720C2B876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2810D982-A70C-4A76-8D8C-F5BD1D2F754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Учитель-дефектолог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01CBD26D-6BF0-4170-9513-D025BBF4A8A4}" type="parTrans" cxnId="{48030ECA-6F74-491E-8CEC-CBE523475A04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33FB7956-CD3A-44B6-AC72-6F5FF370545F}" type="sibTrans" cxnId="{48030ECA-6F74-491E-8CEC-CBE523475A04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5C792752-A6A9-4E0B-BE6B-569722582B6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Arial" pitchFamily="34" charset="0"/>
              <a:cs typeface="Arial" pitchFamily="34" charset="0"/>
            </a:rPr>
            <a:t>Учитель-логопед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C8FECF7C-4446-416D-8C88-33FF33A29334}" type="parTrans" cxnId="{CB48273B-3CA9-49C4-965D-B31283B9212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68544EB9-8964-415E-9112-00FE648C0E5F}" type="sibTrans" cxnId="{CB48273B-3CA9-49C4-965D-B31283B92125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619EA2F8-625E-4EC6-9931-A3EF3B229550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Воспитатель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621BE9C8-1580-4967-A49B-9F030CA3B0A1}" type="parTrans" cxnId="{80DE7BB1-F511-4560-8B7A-A3EBB041537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CCD854B7-609B-4D9F-BB18-731F6ECE4A94}" type="sibTrans" cxnId="{80DE7BB1-F511-4560-8B7A-A3EBB0415378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F9D9899A-46A3-446A-9496-3DA3B0D50FE3}">
      <dgm:prSet phldrT="[Текст]" custT="1"/>
      <dgm:spPr/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Учитель-физкультуры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AA4203B9-53DA-4EAA-AD58-BF4695E67DDE}" type="parTrans" cxnId="{E49E12B5-E843-420F-B4F0-C4728208A5DF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EB59AC20-4C04-418E-B172-D8A39455E5AC}" type="sibTrans" cxnId="{E49E12B5-E843-420F-B4F0-C4728208A5DF}">
      <dgm:prSet/>
      <dgm:spPr/>
      <dgm:t>
        <a:bodyPr/>
        <a:lstStyle/>
        <a:p>
          <a:endParaRPr lang="ru-RU" sz="2000">
            <a:latin typeface="Arial" pitchFamily="34" charset="0"/>
            <a:cs typeface="Arial" pitchFamily="34" charset="0"/>
          </a:endParaRPr>
        </a:p>
      </dgm:t>
    </dgm:pt>
    <dgm:pt modelId="{65141EB4-77BE-4960-B06B-D450F472ADFA}" type="pres">
      <dgm:prSet presAssocID="{4FF88A4A-EC79-4DE6-8550-3C0A2DA8591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F6D058-E3FF-4F75-A9BD-1299DB5B8B3B}" type="pres">
      <dgm:prSet presAssocID="{AE871182-E89D-4F7C-8653-5B44035421C2}" presName="thickLine" presStyleLbl="alignNode1" presStyleIdx="0" presStyleCnt="1"/>
      <dgm:spPr/>
    </dgm:pt>
    <dgm:pt modelId="{28B7F8F9-EB05-434B-9133-B4A24D3A4F44}" type="pres">
      <dgm:prSet presAssocID="{AE871182-E89D-4F7C-8653-5B44035421C2}" presName="horz1" presStyleCnt="0"/>
      <dgm:spPr/>
    </dgm:pt>
    <dgm:pt modelId="{59E8074B-4436-4E71-BF71-D85D956CF3A3}" type="pres">
      <dgm:prSet presAssocID="{AE871182-E89D-4F7C-8653-5B44035421C2}" presName="tx1" presStyleLbl="revTx" presStyleIdx="0" presStyleCnt="6" custScaleX="184377"/>
      <dgm:spPr/>
      <dgm:t>
        <a:bodyPr/>
        <a:lstStyle/>
        <a:p>
          <a:endParaRPr lang="ru-RU"/>
        </a:p>
      </dgm:t>
    </dgm:pt>
    <dgm:pt modelId="{97DBBA4E-2848-4353-AD5C-B68C151F7B92}" type="pres">
      <dgm:prSet presAssocID="{AE871182-E89D-4F7C-8653-5B44035421C2}" presName="vert1" presStyleCnt="0"/>
      <dgm:spPr/>
    </dgm:pt>
    <dgm:pt modelId="{C6885C84-2732-4F5B-844E-6EAEE3CF46CC}" type="pres">
      <dgm:prSet presAssocID="{4466060E-E808-44AC-AD73-D181E7246D10}" presName="vertSpace2a" presStyleCnt="0"/>
      <dgm:spPr/>
    </dgm:pt>
    <dgm:pt modelId="{4AD51C15-694C-440A-869A-480EC5A4DBB9}" type="pres">
      <dgm:prSet presAssocID="{4466060E-E808-44AC-AD73-D181E7246D10}" presName="horz2" presStyleCnt="0"/>
      <dgm:spPr/>
    </dgm:pt>
    <dgm:pt modelId="{46232F53-D779-4466-96B6-65A7BE2B8A07}" type="pres">
      <dgm:prSet presAssocID="{4466060E-E808-44AC-AD73-D181E7246D10}" presName="horzSpace2" presStyleCnt="0"/>
      <dgm:spPr/>
    </dgm:pt>
    <dgm:pt modelId="{C8EF93F1-1713-4B8A-802F-A656ACE8CAE7}" type="pres">
      <dgm:prSet presAssocID="{4466060E-E808-44AC-AD73-D181E7246D10}" presName="tx2" presStyleLbl="revTx" presStyleIdx="1" presStyleCnt="6"/>
      <dgm:spPr/>
      <dgm:t>
        <a:bodyPr/>
        <a:lstStyle/>
        <a:p>
          <a:endParaRPr lang="ru-RU"/>
        </a:p>
      </dgm:t>
    </dgm:pt>
    <dgm:pt modelId="{E71C2AEF-380F-4FCE-8E97-75CEBF9CA09A}" type="pres">
      <dgm:prSet presAssocID="{4466060E-E808-44AC-AD73-D181E7246D10}" presName="vert2" presStyleCnt="0"/>
      <dgm:spPr/>
    </dgm:pt>
    <dgm:pt modelId="{BF91814B-FA63-4D7A-A0A7-BCB2146F2B01}" type="pres">
      <dgm:prSet presAssocID="{4466060E-E808-44AC-AD73-D181E7246D10}" presName="thinLine2b" presStyleLbl="callout" presStyleIdx="0" presStyleCnt="5"/>
      <dgm:spPr/>
    </dgm:pt>
    <dgm:pt modelId="{423EEBD3-8436-4BD7-91D5-A49F19D907D4}" type="pres">
      <dgm:prSet presAssocID="{4466060E-E808-44AC-AD73-D181E7246D10}" presName="vertSpace2b" presStyleCnt="0"/>
      <dgm:spPr/>
    </dgm:pt>
    <dgm:pt modelId="{265641F2-B830-4F2D-A914-4EFEAB5ACF6C}" type="pres">
      <dgm:prSet presAssocID="{2810D982-A70C-4A76-8D8C-F5BD1D2F754A}" presName="horz2" presStyleCnt="0"/>
      <dgm:spPr/>
    </dgm:pt>
    <dgm:pt modelId="{9B56A95F-AA09-41AB-97D7-AB2129E9A1C2}" type="pres">
      <dgm:prSet presAssocID="{2810D982-A70C-4A76-8D8C-F5BD1D2F754A}" presName="horzSpace2" presStyleCnt="0"/>
      <dgm:spPr/>
    </dgm:pt>
    <dgm:pt modelId="{82C1678E-F449-428E-8847-7AE2943C2255}" type="pres">
      <dgm:prSet presAssocID="{2810D982-A70C-4A76-8D8C-F5BD1D2F754A}" presName="tx2" presStyleLbl="revTx" presStyleIdx="2" presStyleCnt="6"/>
      <dgm:spPr/>
      <dgm:t>
        <a:bodyPr/>
        <a:lstStyle/>
        <a:p>
          <a:endParaRPr lang="ru-RU"/>
        </a:p>
      </dgm:t>
    </dgm:pt>
    <dgm:pt modelId="{6308A767-B7F5-4635-954C-E31D81DE565C}" type="pres">
      <dgm:prSet presAssocID="{2810D982-A70C-4A76-8D8C-F5BD1D2F754A}" presName="vert2" presStyleCnt="0"/>
      <dgm:spPr/>
    </dgm:pt>
    <dgm:pt modelId="{988444D5-2837-4166-B71A-D1F21C5DF4EF}" type="pres">
      <dgm:prSet presAssocID="{2810D982-A70C-4A76-8D8C-F5BD1D2F754A}" presName="thinLine2b" presStyleLbl="callout" presStyleIdx="1" presStyleCnt="5"/>
      <dgm:spPr/>
    </dgm:pt>
    <dgm:pt modelId="{B0CF53FC-6252-4C7B-A5F9-D7C8E20F51A8}" type="pres">
      <dgm:prSet presAssocID="{2810D982-A70C-4A76-8D8C-F5BD1D2F754A}" presName="vertSpace2b" presStyleCnt="0"/>
      <dgm:spPr/>
    </dgm:pt>
    <dgm:pt modelId="{BE6E5C58-625E-4E31-808D-CC7692F04E06}" type="pres">
      <dgm:prSet presAssocID="{5C792752-A6A9-4E0B-BE6B-569722582B6B}" presName="horz2" presStyleCnt="0"/>
      <dgm:spPr/>
    </dgm:pt>
    <dgm:pt modelId="{15725AE3-BED5-4758-8CF0-2143A4009E18}" type="pres">
      <dgm:prSet presAssocID="{5C792752-A6A9-4E0B-BE6B-569722582B6B}" presName="horzSpace2" presStyleCnt="0"/>
      <dgm:spPr/>
    </dgm:pt>
    <dgm:pt modelId="{789757AB-D5DD-414D-A5FA-10FFAB2C01DE}" type="pres">
      <dgm:prSet presAssocID="{5C792752-A6A9-4E0B-BE6B-569722582B6B}" presName="tx2" presStyleLbl="revTx" presStyleIdx="3" presStyleCnt="6"/>
      <dgm:spPr/>
      <dgm:t>
        <a:bodyPr/>
        <a:lstStyle/>
        <a:p>
          <a:endParaRPr lang="ru-RU"/>
        </a:p>
      </dgm:t>
    </dgm:pt>
    <dgm:pt modelId="{4F67ABA8-55B5-4CA7-95BE-B71A3FE3F554}" type="pres">
      <dgm:prSet presAssocID="{5C792752-A6A9-4E0B-BE6B-569722582B6B}" presName="vert2" presStyleCnt="0"/>
      <dgm:spPr/>
    </dgm:pt>
    <dgm:pt modelId="{0A8FA446-8BF6-4EAA-A4C1-FC211B522C48}" type="pres">
      <dgm:prSet presAssocID="{5C792752-A6A9-4E0B-BE6B-569722582B6B}" presName="thinLine2b" presStyleLbl="callout" presStyleIdx="2" presStyleCnt="5"/>
      <dgm:spPr/>
    </dgm:pt>
    <dgm:pt modelId="{F2FFCE4B-AC0D-4192-9FC2-011F4E2A7232}" type="pres">
      <dgm:prSet presAssocID="{5C792752-A6A9-4E0B-BE6B-569722582B6B}" presName="vertSpace2b" presStyleCnt="0"/>
      <dgm:spPr/>
    </dgm:pt>
    <dgm:pt modelId="{AC466675-51D9-4F37-A44E-EC67CEBF21AB}" type="pres">
      <dgm:prSet presAssocID="{F9D9899A-46A3-446A-9496-3DA3B0D50FE3}" presName="horz2" presStyleCnt="0"/>
      <dgm:spPr/>
    </dgm:pt>
    <dgm:pt modelId="{A567BDA4-6A09-4E3F-893B-02D913BAF680}" type="pres">
      <dgm:prSet presAssocID="{F9D9899A-46A3-446A-9496-3DA3B0D50FE3}" presName="horzSpace2" presStyleCnt="0"/>
      <dgm:spPr/>
    </dgm:pt>
    <dgm:pt modelId="{D53BAF60-88F7-4555-9958-00DDCFE28646}" type="pres">
      <dgm:prSet presAssocID="{F9D9899A-46A3-446A-9496-3DA3B0D50FE3}" presName="tx2" presStyleLbl="revTx" presStyleIdx="4" presStyleCnt="6"/>
      <dgm:spPr/>
      <dgm:t>
        <a:bodyPr/>
        <a:lstStyle/>
        <a:p>
          <a:endParaRPr lang="ru-RU"/>
        </a:p>
      </dgm:t>
    </dgm:pt>
    <dgm:pt modelId="{A2AAC1BE-6F30-4B98-A605-9FFFBFDFD037}" type="pres">
      <dgm:prSet presAssocID="{F9D9899A-46A3-446A-9496-3DA3B0D50FE3}" presName="vert2" presStyleCnt="0"/>
      <dgm:spPr/>
    </dgm:pt>
    <dgm:pt modelId="{B853169A-D051-4422-A601-530FDF6E49F6}" type="pres">
      <dgm:prSet presAssocID="{F9D9899A-46A3-446A-9496-3DA3B0D50FE3}" presName="thinLine2b" presStyleLbl="callout" presStyleIdx="3" presStyleCnt="5"/>
      <dgm:spPr/>
    </dgm:pt>
    <dgm:pt modelId="{8CC0A6B3-7589-406B-9500-9D1445DAEC6D}" type="pres">
      <dgm:prSet presAssocID="{F9D9899A-46A3-446A-9496-3DA3B0D50FE3}" presName="vertSpace2b" presStyleCnt="0"/>
      <dgm:spPr/>
    </dgm:pt>
    <dgm:pt modelId="{C7BD9081-2440-4F32-A486-20ECC6BC856D}" type="pres">
      <dgm:prSet presAssocID="{619EA2F8-625E-4EC6-9931-A3EF3B229550}" presName="horz2" presStyleCnt="0"/>
      <dgm:spPr/>
    </dgm:pt>
    <dgm:pt modelId="{C8E52E6E-C4C2-47DA-8A40-9AD75273D34E}" type="pres">
      <dgm:prSet presAssocID="{619EA2F8-625E-4EC6-9931-A3EF3B229550}" presName="horzSpace2" presStyleCnt="0"/>
      <dgm:spPr/>
    </dgm:pt>
    <dgm:pt modelId="{5B289393-1B2F-4485-8025-BB5536556EA0}" type="pres">
      <dgm:prSet presAssocID="{619EA2F8-625E-4EC6-9931-A3EF3B229550}" presName="tx2" presStyleLbl="revTx" presStyleIdx="5" presStyleCnt="6"/>
      <dgm:spPr/>
      <dgm:t>
        <a:bodyPr/>
        <a:lstStyle/>
        <a:p>
          <a:endParaRPr lang="ru-RU"/>
        </a:p>
      </dgm:t>
    </dgm:pt>
    <dgm:pt modelId="{2F2BC35B-9391-4C0B-ABF7-D5A1062F5805}" type="pres">
      <dgm:prSet presAssocID="{619EA2F8-625E-4EC6-9931-A3EF3B229550}" presName="vert2" presStyleCnt="0"/>
      <dgm:spPr/>
    </dgm:pt>
    <dgm:pt modelId="{6609ACD0-9BB1-46CA-BD81-595FD276DD27}" type="pres">
      <dgm:prSet presAssocID="{619EA2F8-625E-4EC6-9931-A3EF3B229550}" presName="thinLine2b" presStyleLbl="callout" presStyleIdx="4" presStyleCnt="5"/>
      <dgm:spPr/>
    </dgm:pt>
    <dgm:pt modelId="{1DBCE5A8-E3BE-4D1A-8597-321D913D13C8}" type="pres">
      <dgm:prSet presAssocID="{619EA2F8-625E-4EC6-9931-A3EF3B229550}" presName="vertSpace2b" presStyleCnt="0"/>
      <dgm:spPr/>
    </dgm:pt>
  </dgm:ptLst>
  <dgm:cxnLst>
    <dgm:cxn modelId="{AD46C210-4996-4DF8-AD24-E62668F318D3}" srcId="{4FF88A4A-EC79-4DE6-8550-3C0A2DA8591E}" destId="{AE871182-E89D-4F7C-8653-5B44035421C2}" srcOrd="0" destOrd="0" parTransId="{66AEE971-A2D5-465C-A3B7-D6210B88C9F7}" sibTransId="{E4C71095-3386-462D-874A-F296788443FF}"/>
    <dgm:cxn modelId="{48D4C096-1088-4BD3-9298-9CCDFA4E5594}" type="presOf" srcId="{2810D982-A70C-4A76-8D8C-F5BD1D2F754A}" destId="{82C1678E-F449-428E-8847-7AE2943C2255}" srcOrd="0" destOrd="0" presId="urn:microsoft.com/office/officeart/2008/layout/LinedList"/>
    <dgm:cxn modelId="{FEFEC107-4DAE-422C-AC16-24720C2B8768}" srcId="{AE871182-E89D-4F7C-8653-5B44035421C2}" destId="{4466060E-E808-44AC-AD73-D181E7246D10}" srcOrd="0" destOrd="0" parTransId="{049126FD-DEF0-4716-A4F6-1245CEBCD67D}" sibTransId="{15AEF321-8FA6-4012-806B-240A63B128F5}"/>
    <dgm:cxn modelId="{48030ECA-6F74-491E-8CEC-CBE523475A04}" srcId="{AE871182-E89D-4F7C-8653-5B44035421C2}" destId="{2810D982-A70C-4A76-8D8C-F5BD1D2F754A}" srcOrd="1" destOrd="0" parTransId="{01CBD26D-6BF0-4170-9513-D025BBF4A8A4}" sibTransId="{33FB7956-CD3A-44B6-AC72-6F5FF370545F}"/>
    <dgm:cxn modelId="{CB48273B-3CA9-49C4-965D-B31283B92125}" srcId="{AE871182-E89D-4F7C-8653-5B44035421C2}" destId="{5C792752-A6A9-4E0B-BE6B-569722582B6B}" srcOrd="2" destOrd="0" parTransId="{C8FECF7C-4446-416D-8C88-33FF33A29334}" sibTransId="{68544EB9-8964-415E-9112-00FE648C0E5F}"/>
    <dgm:cxn modelId="{E49E12B5-E843-420F-B4F0-C4728208A5DF}" srcId="{AE871182-E89D-4F7C-8653-5B44035421C2}" destId="{F9D9899A-46A3-446A-9496-3DA3B0D50FE3}" srcOrd="3" destOrd="0" parTransId="{AA4203B9-53DA-4EAA-AD58-BF4695E67DDE}" sibTransId="{EB59AC20-4C04-418E-B172-D8A39455E5AC}"/>
    <dgm:cxn modelId="{B4A447F6-28F0-4A64-B4CF-5512769D09B2}" type="presOf" srcId="{F9D9899A-46A3-446A-9496-3DA3B0D50FE3}" destId="{D53BAF60-88F7-4555-9958-00DDCFE28646}" srcOrd="0" destOrd="0" presId="urn:microsoft.com/office/officeart/2008/layout/LinedList"/>
    <dgm:cxn modelId="{26EFAC0A-32A8-408B-9928-1B07D58657E0}" type="presOf" srcId="{AE871182-E89D-4F7C-8653-5B44035421C2}" destId="{59E8074B-4436-4E71-BF71-D85D956CF3A3}" srcOrd="0" destOrd="0" presId="urn:microsoft.com/office/officeart/2008/layout/LinedList"/>
    <dgm:cxn modelId="{AC5BE13C-D9D1-4327-B756-B852AE811DBD}" type="presOf" srcId="{4466060E-E808-44AC-AD73-D181E7246D10}" destId="{C8EF93F1-1713-4B8A-802F-A656ACE8CAE7}" srcOrd="0" destOrd="0" presId="urn:microsoft.com/office/officeart/2008/layout/LinedList"/>
    <dgm:cxn modelId="{421EAE88-74F4-4A43-8E08-97C60D5E8A02}" type="presOf" srcId="{5C792752-A6A9-4E0B-BE6B-569722582B6B}" destId="{789757AB-D5DD-414D-A5FA-10FFAB2C01DE}" srcOrd="0" destOrd="0" presId="urn:microsoft.com/office/officeart/2008/layout/LinedList"/>
    <dgm:cxn modelId="{0F18D8BD-FA1B-4D12-B40F-89F4DB425B04}" type="presOf" srcId="{619EA2F8-625E-4EC6-9931-A3EF3B229550}" destId="{5B289393-1B2F-4485-8025-BB5536556EA0}" srcOrd="0" destOrd="0" presId="urn:microsoft.com/office/officeart/2008/layout/LinedList"/>
    <dgm:cxn modelId="{80DE7BB1-F511-4560-8B7A-A3EBB0415378}" srcId="{AE871182-E89D-4F7C-8653-5B44035421C2}" destId="{619EA2F8-625E-4EC6-9931-A3EF3B229550}" srcOrd="4" destOrd="0" parTransId="{621BE9C8-1580-4967-A49B-9F030CA3B0A1}" sibTransId="{CCD854B7-609B-4D9F-BB18-731F6ECE4A94}"/>
    <dgm:cxn modelId="{0A7984C3-4F74-4B5A-A0CB-500EBA054789}" type="presOf" srcId="{4FF88A4A-EC79-4DE6-8550-3C0A2DA8591E}" destId="{65141EB4-77BE-4960-B06B-D450F472ADFA}" srcOrd="0" destOrd="0" presId="urn:microsoft.com/office/officeart/2008/layout/LinedList"/>
    <dgm:cxn modelId="{655A5E9F-5533-4D5E-A6CB-AC1F9A36F50C}" type="presParOf" srcId="{65141EB4-77BE-4960-B06B-D450F472ADFA}" destId="{14F6D058-E3FF-4F75-A9BD-1299DB5B8B3B}" srcOrd="0" destOrd="0" presId="urn:microsoft.com/office/officeart/2008/layout/LinedList"/>
    <dgm:cxn modelId="{15A2E036-FE9F-4BF0-8406-59AAAEC79ACD}" type="presParOf" srcId="{65141EB4-77BE-4960-B06B-D450F472ADFA}" destId="{28B7F8F9-EB05-434B-9133-B4A24D3A4F44}" srcOrd="1" destOrd="0" presId="urn:microsoft.com/office/officeart/2008/layout/LinedList"/>
    <dgm:cxn modelId="{39E65020-2E57-48FF-AA01-526319FF7459}" type="presParOf" srcId="{28B7F8F9-EB05-434B-9133-B4A24D3A4F44}" destId="{59E8074B-4436-4E71-BF71-D85D956CF3A3}" srcOrd="0" destOrd="0" presId="urn:microsoft.com/office/officeart/2008/layout/LinedList"/>
    <dgm:cxn modelId="{510185C7-8DD0-420D-B9F8-76AECAA60339}" type="presParOf" srcId="{28B7F8F9-EB05-434B-9133-B4A24D3A4F44}" destId="{97DBBA4E-2848-4353-AD5C-B68C151F7B92}" srcOrd="1" destOrd="0" presId="urn:microsoft.com/office/officeart/2008/layout/LinedList"/>
    <dgm:cxn modelId="{DF505320-2020-46BA-961F-F2E6F7A34D82}" type="presParOf" srcId="{97DBBA4E-2848-4353-AD5C-B68C151F7B92}" destId="{C6885C84-2732-4F5B-844E-6EAEE3CF46CC}" srcOrd="0" destOrd="0" presId="urn:microsoft.com/office/officeart/2008/layout/LinedList"/>
    <dgm:cxn modelId="{FCC87A2E-E054-4C05-B224-C0AC9ECDC741}" type="presParOf" srcId="{97DBBA4E-2848-4353-AD5C-B68C151F7B92}" destId="{4AD51C15-694C-440A-869A-480EC5A4DBB9}" srcOrd="1" destOrd="0" presId="urn:microsoft.com/office/officeart/2008/layout/LinedList"/>
    <dgm:cxn modelId="{D6FD5403-EE64-4A68-BFB7-202794ED69E6}" type="presParOf" srcId="{4AD51C15-694C-440A-869A-480EC5A4DBB9}" destId="{46232F53-D779-4466-96B6-65A7BE2B8A07}" srcOrd="0" destOrd="0" presId="urn:microsoft.com/office/officeart/2008/layout/LinedList"/>
    <dgm:cxn modelId="{FFE58A5E-C1B6-4662-9184-708EBBF7B040}" type="presParOf" srcId="{4AD51C15-694C-440A-869A-480EC5A4DBB9}" destId="{C8EF93F1-1713-4B8A-802F-A656ACE8CAE7}" srcOrd="1" destOrd="0" presId="urn:microsoft.com/office/officeart/2008/layout/LinedList"/>
    <dgm:cxn modelId="{193ECED5-61C7-49D5-BDCB-A83C285A7D3E}" type="presParOf" srcId="{4AD51C15-694C-440A-869A-480EC5A4DBB9}" destId="{E71C2AEF-380F-4FCE-8E97-75CEBF9CA09A}" srcOrd="2" destOrd="0" presId="urn:microsoft.com/office/officeart/2008/layout/LinedList"/>
    <dgm:cxn modelId="{86082ACE-B6BB-4D23-8483-30F6E7E79115}" type="presParOf" srcId="{97DBBA4E-2848-4353-AD5C-B68C151F7B92}" destId="{BF91814B-FA63-4D7A-A0A7-BCB2146F2B01}" srcOrd="2" destOrd="0" presId="urn:microsoft.com/office/officeart/2008/layout/LinedList"/>
    <dgm:cxn modelId="{1F95D9ED-CB6D-4B66-9386-61D5EB0BED99}" type="presParOf" srcId="{97DBBA4E-2848-4353-AD5C-B68C151F7B92}" destId="{423EEBD3-8436-4BD7-91D5-A49F19D907D4}" srcOrd="3" destOrd="0" presId="urn:microsoft.com/office/officeart/2008/layout/LinedList"/>
    <dgm:cxn modelId="{A4D29C1A-150B-418A-A5B2-BB4E6769BDB9}" type="presParOf" srcId="{97DBBA4E-2848-4353-AD5C-B68C151F7B92}" destId="{265641F2-B830-4F2D-A914-4EFEAB5ACF6C}" srcOrd="4" destOrd="0" presId="urn:microsoft.com/office/officeart/2008/layout/LinedList"/>
    <dgm:cxn modelId="{424DDB02-B707-499F-9A4C-52220362A9B5}" type="presParOf" srcId="{265641F2-B830-4F2D-A914-4EFEAB5ACF6C}" destId="{9B56A95F-AA09-41AB-97D7-AB2129E9A1C2}" srcOrd="0" destOrd="0" presId="urn:microsoft.com/office/officeart/2008/layout/LinedList"/>
    <dgm:cxn modelId="{33030C70-751F-4AE9-88C0-C96AFD96CB8B}" type="presParOf" srcId="{265641F2-B830-4F2D-A914-4EFEAB5ACF6C}" destId="{82C1678E-F449-428E-8847-7AE2943C2255}" srcOrd="1" destOrd="0" presId="urn:microsoft.com/office/officeart/2008/layout/LinedList"/>
    <dgm:cxn modelId="{03EEDD56-D795-40B5-9B5B-405A113BB021}" type="presParOf" srcId="{265641F2-B830-4F2D-A914-4EFEAB5ACF6C}" destId="{6308A767-B7F5-4635-954C-E31D81DE565C}" srcOrd="2" destOrd="0" presId="urn:microsoft.com/office/officeart/2008/layout/LinedList"/>
    <dgm:cxn modelId="{3C18200D-8965-42BB-A9D0-AACFACE2B644}" type="presParOf" srcId="{97DBBA4E-2848-4353-AD5C-B68C151F7B92}" destId="{988444D5-2837-4166-B71A-D1F21C5DF4EF}" srcOrd="5" destOrd="0" presId="urn:microsoft.com/office/officeart/2008/layout/LinedList"/>
    <dgm:cxn modelId="{D73575AB-9A08-437E-83BE-6C67D5F2A330}" type="presParOf" srcId="{97DBBA4E-2848-4353-AD5C-B68C151F7B92}" destId="{B0CF53FC-6252-4C7B-A5F9-D7C8E20F51A8}" srcOrd="6" destOrd="0" presId="urn:microsoft.com/office/officeart/2008/layout/LinedList"/>
    <dgm:cxn modelId="{A6484DB3-457F-41CD-913E-610AFF62AB2D}" type="presParOf" srcId="{97DBBA4E-2848-4353-AD5C-B68C151F7B92}" destId="{BE6E5C58-625E-4E31-808D-CC7692F04E06}" srcOrd="7" destOrd="0" presId="urn:microsoft.com/office/officeart/2008/layout/LinedList"/>
    <dgm:cxn modelId="{6EC57B41-05A1-4DBC-B4D3-661E1FB23B13}" type="presParOf" srcId="{BE6E5C58-625E-4E31-808D-CC7692F04E06}" destId="{15725AE3-BED5-4758-8CF0-2143A4009E18}" srcOrd="0" destOrd="0" presId="urn:microsoft.com/office/officeart/2008/layout/LinedList"/>
    <dgm:cxn modelId="{B37DA5E7-D554-45B2-8EC3-7FF2E8F4C01C}" type="presParOf" srcId="{BE6E5C58-625E-4E31-808D-CC7692F04E06}" destId="{789757AB-D5DD-414D-A5FA-10FFAB2C01DE}" srcOrd="1" destOrd="0" presId="urn:microsoft.com/office/officeart/2008/layout/LinedList"/>
    <dgm:cxn modelId="{D0BD4FBA-0632-4C7A-86AB-9405D48C9739}" type="presParOf" srcId="{BE6E5C58-625E-4E31-808D-CC7692F04E06}" destId="{4F67ABA8-55B5-4CA7-95BE-B71A3FE3F554}" srcOrd="2" destOrd="0" presId="urn:microsoft.com/office/officeart/2008/layout/LinedList"/>
    <dgm:cxn modelId="{BEA0C9B5-ED29-4C47-81E7-674AC3733A91}" type="presParOf" srcId="{97DBBA4E-2848-4353-AD5C-B68C151F7B92}" destId="{0A8FA446-8BF6-4EAA-A4C1-FC211B522C48}" srcOrd="8" destOrd="0" presId="urn:microsoft.com/office/officeart/2008/layout/LinedList"/>
    <dgm:cxn modelId="{B32B7F66-FCC4-4111-A51C-BA5C203864A6}" type="presParOf" srcId="{97DBBA4E-2848-4353-AD5C-B68C151F7B92}" destId="{F2FFCE4B-AC0D-4192-9FC2-011F4E2A7232}" srcOrd="9" destOrd="0" presId="urn:microsoft.com/office/officeart/2008/layout/LinedList"/>
    <dgm:cxn modelId="{A1769D79-8CC8-4FB0-BB79-0D1AC1A81C22}" type="presParOf" srcId="{97DBBA4E-2848-4353-AD5C-B68C151F7B92}" destId="{AC466675-51D9-4F37-A44E-EC67CEBF21AB}" srcOrd="10" destOrd="0" presId="urn:microsoft.com/office/officeart/2008/layout/LinedList"/>
    <dgm:cxn modelId="{9AE542BA-77C0-49F0-BE79-2342597917A5}" type="presParOf" srcId="{AC466675-51D9-4F37-A44E-EC67CEBF21AB}" destId="{A567BDA4-6A09-4E3F-893B-02D913BAF680}" srcOrd="0" destOrd="0" presId="urn:microsoft.com/office/officeart/2008/layout/LinedList"/>
    <dgm:cxn modelId="{912CBCBC-21F7-4F4E-81E1-08D7948CB7A5}" type="presParOf" srcId="{AC466675-51D9-4F37-A44E-EC67CEBF21AB}" destId="{D53BAF60-88F7-4555-9958-00DDCFE28646}" srcOrd="1" destOrd="0" presId="urn:microsoft.com/office/officeart/2008/layout/LinedList"/>
    <dgm:cxn modelId="{38671BE1-6E12-4F5D-8DDC-14E8C70A67FE}" type="presParOf" srcId="{AC466675-51D9-4F37-A44E-EC67CEBF21AB}" destId="{A2AAC1BE-6F30-4B98-A605-9FFFBFDFD037}" srcOrd="2" destOrd="0" presId="urn:microsoft.com/office/officeart/2008/layout/LinedList"/>
    <dgm:cxn modelId="{F7979182-0AFC-4AA8-86C8-7A5B90E8926D}" type="presParOf" srcId="{97DBBA4E-2848-4353-AD5C-B68C151F7B92}" destId="{B853169A-D051-4422-A601-530FDF6E49F6}" srcOrd="11" destOrd="0" presId="urn:microsoft.com/office/officeart/2008/layout/LinedList"/>
    <dgm:cxn modelId="{8DE0D718-0D60-476B-A3CC-BCAFC1656A09}" type="presParOf" srcId="{97DBBA4E-2848-4353-AD5C-B68C151F7B92}" destId="{8CC0A6B3-7589-406B-9500-9D1445DAEC6D}" srcOrd="12" destOrd="0" presId="urn:microsoft.com/office/officeart/2008/layout/LinedList"/>
    <dgm:cxn modelId="{A68E6FD5-7014-4EB3-8AF9-0DD5A59C501A}" type="presParOf" srcId="{97DBBA4E-2848-4353-AD5C-B68C151F7B92}" destId="{C7BD9081-2440-4F32-A486-20ECC6BC856D}" srcOrd="13" destOrd="0" presId="urn:microsoft.com/office/officeart/2008/layout/LinedList"/>
    <dgm:cxn modelId="{8A6C41A6-CA2F-471E-A275-1BF8BBA7D3F5}" type="presParOf" srcId="{C7BD9081-2440-4F32-A486-20ECC6BC856D}" destId="{C8E52E6E-C4C2-47DA-8A40-9AD75273D34E}" srcOrd="0" destOrd="0" presId="urn:microsoft.com/office/officeart/2008/layout/LinedList"/>
    <dgm:cxn modelId="{FA1B5630-066E-47ED-897B-56B2542B6506}" type="presParOf" srcId="{C7BD9081-2440-4F32-A486-20ECC6BC856D}" destId="{5B289393-1B2F-4485-8025-BB5536556EA0}" srcOrd="1" destOrd="0" presId="urn:microsoft.com/office/officeart/2008/layout/LinedList"/>
    <dgm:cxn modelId="{1F8C4B1D-26EE-465D-8D38-849D5DAC0659}" type="presParOf" srcId="{C7BD9081-2440-4F32-A486-20ECC6BC856D}" destId="{2F2BC35B-9391-4C0B-ABF7-D5A1062F5805}" srcOrd="2" destOrd="0" presId="urn:microsoft.com/office/officeart/2008/layout/LinedList"/>
    <dgm:cxn modelId="{D7759E0A-47F2-4355-851F-694F044D383F}" type="presParOf" srcId="{97DBBA4E-2848-4353-AD5C-B68C151F7B92}" destId="{6609ACD0-9BB1-46CA-BD81-595FD276DD27}" srcOrd="14" destOrd="0" presId="urn:microsoft.com/office/officeart/2008/layout/LinedList"/>
    <dgm:cxn modelId="{D8AD65C7-2F96-4352-AFCC-E4A8553507B5}" type="presParOf" srcId="{97DBBA4E-2848-4353-AD5C-B68C151F7B92}" destId="{1DBCE5A8-E3BE-4D1A-8597-321D913D13C8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AB0217-23BA-4F45-8949-B169D22ECCD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30D62AA-05A5-4C95-BC41-F5425D42351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демонстрационный материал</a:t>
          </a:r>
        </a:p>
      </dgm:t>
    </dgm:pt>
    <dgm:pt modelId="{8D679693-7ADA-4D08-9545-BCFB2CBFBD33}" type="parTrans" cxnId="{B9D65C64-3026-46A3-B36D-0A8AF5690139}">
      <dgm:prSet/>
      <dgm:spPr/>
      <dgm:t>
        <a:bodyPr/>
        <a:lstStyle/>
        <a:p>
          <a:endParaRPr lang="ru-RU"/>
        </a:p>
      </dgm:t>
    </dgm:pt>
    <dgm:pt modelId="{47D13E44-66C3-4A97-A6B2-5595B6852A16}" type="sibTrans" cxnId="{B9D65C64-3026-46A3-B36D-0A8AF5690139}">
      <dgm:prSet/>
      <dgm:spPr/>
      <dgm:t>
        <a:bodyPr/>
        <a:lstStyle/>
        <a:p>
          <a:endParaRPr lang="ru-RU"/>
        </a:p>
      </dgm:t>
    </dgm:pt>
    <dgm:pt modelId="{FEDD5FC5-B62A-467B-8FD0-0A0FB2FD4EC5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объекты (предметы), предназначенные для демонстрации</a:t>
          </a:r>
        </a:p>
      </dgm:t>
    </dgm:pt>
    <dgm:pt modelId="{F6911BBE-999A-40F9-A843-AA4AA7D52123}" type="parTrans" cxnId="{27CFA300-1880-42CA-A704-EA207BBD8ED4}">
      <dgm:prSet/>
      <dgm:spPr/>
      <dgm:t>
        <a:bodyPr/>
        <a:lstStyle/>
        <a:p>
          <a:endParaRPr lang="ru-RU"/>
        </a:p>
      </dgm:t>
    </dgm:pt>
    <dgm:pt modelId="{8B9B3218-F79F-43CB-A808-4CB637174ABF}" type="sibTrans" cxnId="{27CFA300-1880-42CA-A704-EA207BBD8ED4}">
      <dgm:prSet/>
      <dgm:spPr/>
      <dgm:t>
        <a:bodyPr/>
        <a:lstStyle/>
        <a:p>
          <a:endParaRPr lang="ru-RU"/>
        </a:p>
      </dgm:t>
    </dgm:pt>
    <dgm:pt modelId="{1051D309-B93B-4EB7-A8C1-785E390A14E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дидактические игры</a:t>
          </a:r>
        </a:p>
      </dgm:t>
    </dgm:pt>
    <dgm:pt modelId="{3A7FA74B-BE6B-4205-A19B-D796C91DA623}" type="parTrans" cxnId="{A935DD5B-93F6-4A57-9BAA-DA87218C2998}">
      <dgm:prSet/>
      <dgm:spPr/>
      <dgm:t>
        <a:bodyPr/>
        <a:lstStyle/>
        <a:p>
          <a:endParaRPr lang="ru-RU"/>
        </a:p>
      </dgm:t>
    </dgm:pt>
    <dgm:pt modelId="{BB2F91F4-FB81-4798-89CB-A956D4052ACD}" type="sibTrans" cxnId="{A935DD5B-93F6-4A57-9BAA-DA87218C2998}">
      <dgm:prSet/>
      <dgm:spPr/>
      <dgm:t>
        <a:bodyPr/>
        <a:lstStyle/>
        <a:p>
          <a:endParaRPr lang="ru-RU"/>
        </a:p>
      </dgm:t>
    </dgm:pt>
    <dgm:pt modelId="{082F88AA-5F1F-4F34-95B2-7ACB0D524066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музыкальные произведения</a:t>
          </a:r>
        </a:p>
      </dgm:t>
    </dgm:pt>
    <dgm:pt modelId="{6647EB3D-A000-44FD-898C-80D926AB62DE}" type="parTrans" cxnId="{C835F193-37F5-4866-96AA-501A1DCAD142}">
      <dgm:prSet/>
      <dgm:spPr/>
      <dgm:t>
        <a:bodyPr/>
        <a:lstStyle/>
        <a:p>
          <a:endParaRPr lang="ru-RU"/>
        </a:p>
      </dgm:t>
    </dgm:pt>
    <dgm:pt modelId="{01967AC2-1B5C-49AC-85A9-7855DA121E7B}" type="sibTrans" cxnId="{C835F193-37F5-4866-96AA-501A1DCAD142}">
      <dgm:prSet/>
      <dgm:spPr/>
      <dgm:t>
        <a:bodyPr/>
        <a:lstStyle/>
        <a:p>
          <a:endParaRPr lang="ru-RU"/>
        </a:p>
      </dgm:t>
    </dgm:pt>
    <dgm:pt modelId="{47207619-B94C-46BF-BA05-FF2AFAB3151D}" type="pres">
      <dgm:prSet presAssocID="{D8AB0217-23BA-4F45-8949-B169D22ECC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CE5804-EBE1-4D93-A28F-6A86912E7A37}" type="pres">
      <dgm:prSet presAssocID="{630D62AA-05A5-4C95-BC41-F5425D423511}" presName="parentLin" presStyleCnt="0"/>
      <dgm:spPr/>
    </dgm:pt>
    <dgm:pt modelId="{F21F1744-3D83-49C8-965A-5777D767A915}" type="pres">
      <dgm:prSet presAssocID="{630D62AA-05A5-4C95-BC41-F5425D42351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D01F87F-DC86-4777-9858-22BA58483C0D}" type="pres">
      <dgm:prSet presAssocID="{630D62AA-05A5-4C95-BC41-F5425D42351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1C2CD-0970-4CF5-9F2A-709BE655965A}" type="pres">
      <dgm:prSet presAssocID="{630D62AA-05A5-4C95-BC41-F5425D423511}" presName="negativeSpace" presStyleCnt="0"/>
      <dgm:spPr/>
    </dgm:pt>
    <dgm:pt modelId="{8F6D8033-A8BA-4E60-A4F4-74F3644E6DC7}" type="pres">
      <dgm:prSet presAssocID="{630D62AA-05A5-4C95-BC41-F5425D423511}" presName="childText" presStyleLbl="conFgAcc1" presStyleIdx="0" presStyleCnt="4">
        <dgm:presLayoutVars>
          <dgm:bulletEnabled val="1"/>
        </dgm:presLayoutVars>
      </dgm:prSet>
      <dgm:spPr/>
    </dgm:pt>
    <dgm:pt modelId="{173BA6ED-7934-4890-9255-21001D9C46B2}" type="pres">
      <dgm:prSet presAssocID="{47D13E44-66C3-4A97-A6B2-5595B6852A16}" presName="spaceBetweenRectangles" presStyleCnt="0"/>
      <dgm:spPr/>
    </dgm:pt>
    <dgm:pt modelId="{82BA7151-CEB8-41F9-8E93-7D5E3D190D4C}" type="pres">
      <dgm:prSet presAssocID="{FEDD5FC5-B62A-467B-8FD0-0A0FB2FD4EC5}" presName="parentLin" presStyleCnt="0"/>
      <dgm:spPr/>
    </dgm:pt>
    <dgm:pt modelId="{D370860D-57A4-401E-8A76-6B3F7514DE93}" type="pres">
      <dgm:prSet presAssocID="{FEDD5FC5-B62A-467B-8FD0-0A0FB2FD4EC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8998DA3-7B88-477C-B883-61BB845567E4}" type="pres">
      <dgm:prSet presAssocID="{FEDD5FC5-B62A-467B-8FD0-0A0FB2FD4EC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6EE3F-1140-4DF7-ABFB-77971338C40E}" type="pres">
      <dgm:prSet presAssocID="{FEDD5FC5-B62A-467B-8FD0-0A0FB2FD4EC5}" presName="negativeSpace" presStyleCnt="0"/>
      <dgm:spPr/>
    </dgm:pt>
    <dgm:pt modelId="{9A86E6F7-A7BF-41F8-8DF9-673B52E54883}" type="pres">
      <dgm:prSet presAssocID="{FEDD5FC5-B62A-467B-8FD0-0A0FB2FD4EC5}" presName="childText" presStyleLbl="conFgAcc1" presStyleIdx="1" presStyleCnt="4">
        <dgm:presLayoutVars>
          <dgm:bulletEnabled val="1"/>
        </dgm:presLayoutVars>
      </dgm:prSet>
      <dgm:spPr/>
    </dgm:pt>
    <dgm:pt modelId="{DBD26EC9-5FF4-4B7F-A62C-31F89244FF28}" type="pres">
      <dgm:prSet presAssocID="{8B9B3218-F79F-43CB-A808-4CB637174ABF}" presName="spaceBetweenRectangles" presStyleCnt="0"/>
      <dgm:spPr/>
    </dgm:pt>
    <dgm:pt modelId="{53C4EF45-3B47-46C7-85E1-825F1EF21C6E}" type="pres">
      <dgm:prSet presAssocID="{1051D309-B93B-4EB7-A8C1-785E390A14E1}" presName="parentLin" presStyleCnt="0"/>
      <dgm:spPr/>
    </dgm:pt>
    <dgm:pt modelId="{D2C6211D-95B8-4ED2-973C-7DF4FCEA9727}" type="pres">
      <dgm:prSet presAssocID="{1051D309-B93B-4EB7-A8C1-785E390A14E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5026F6F-B9D3-4537-A433-2FED159054DC}" type="pres">
      <dgm:prSet presAssocID="{1051D309-B93B-4EB7-A8C1-785E390A14E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2A40C-9996-4EA0-905B-9BC186A57CEB}" type="pres">
      <dgm:prSet presAssocID="{1051D309-B93B-4EB7-A8C1-785E390A14E1}" presName="negativeSpace" presStyleCnt="0"/>
      <dgm:spPr/>
    </dgm:pt>
    <dgm:pt modelId="{C0CBC3FA-B7A5-4D79-92F2-812873B44C6D}" type="pres">
      <dgm:prSet presAssocID="{1051D309-B93B-4EB7-A8C1-785E390A14E1}" presName="childText" presStyleLbl="conFgAcc1" presStyleIdx="2" presStyleCnt="4">
        <dgm:presLayoutVars>
          <dgm:bulletEnabled val="1"/>
        </dgm:presLayoutVars>
      </dgm:prSet>
      <dgm:spPr/>
    </dgm:pt>
    <dgm:pt modelId="{27AC1053-73C4-4668-8424-5E83BE803BB0}" type="pres">
      <dgm:prSet presAssocID="{BB2F91F4-FB81-4798-89CB-A956D4052ACD}" presName="spaceBetweenRectangles" presStyleCnt="0"/>
      <dgm:spPr/>
    </dgm:pt>
    <dgm:pt modelId="{9BBEA994-4F31-4522-BAC0-EF729B3B9AFC}" type="pres">
      <dgm:prSet presAssocID="{082F88AA-5F1F-4F34-95B2-7ACB0D524066}" presName="parentLin" presStyleCnt="0"/>
      <dgm:spPr/>
    </dgm:pt>
    <dgm:pt modelId="{3FA99A36-D1A4-4438-9003-E80CFBD3CA45}" type="pres">
      <dgm:prSet presAssocID="{082F88AA-5F1F-4F34-95B2-7ACB0D52406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3C17CD1-1803-47A0-B7B5-9BF15149EA6E}" type="pres">
      <dgm:prSet presAssocID="{082F88AA-5F1F-4F34-95B2-7ACB0D5240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2F746-4F4A-46A9-B029-15E32C0858CD}" type="pres">
      <dgm:prSet presAssocID="{082F88AA-5F1F-4F34-95B2-7ACB0D524066}" presName="negativeSpace" presStyleCnt="0"/>
      <dgm:spPr/>
    </dgm:pt>
    <dgm:pt modelId="{CDBD4A71-05E3-4AA0-A4A6-A7A3FD3F18AC}" type="pres">
      <dgm:prSet presAssocID="{082F88AA-5F1F-4F34-95B2-7ACB0D52406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409D84F-6216-4894-8ADF-1EA6092CDAF1}" type="presOf" srcId="{FEDD5FC5-B62A-467B-8FD0-0A0FB2FD4EC5}" destId="{D370860D-57A4-401E-8A76-6B3F7514DE93}" srcOrd="0" destOrd="0" presId="urn:microsoft.com/office/officeart/2005/8/layout/list1"/>
    <dgm:cxn modelId="{4B2D7187-80FF-425C-B6E2-62A661872E9D}" type="presOf" srcId="{1051D309-B93B-4EB7-A8C1-785E390A14E1}" destId="{D2C6211D-95B8-4ED2-973C-7DF4FCEA9727}" srcOrd="0" destOrd="0" presId="urn:microsoft.com/office/officeart/2005/8/layout/list1"/>
    <dgm:cxn modelId="{49B7F7BA-EDA4-465D-9590-007FFE3610F9}" type="presOf" srcId="{082F88AA-5F1F-4F34-95B2-7ACB0D524066}" destId="{43C17CD1-1803-47A0-B7B5-9BF15149EA6E}" srcOrd="1" destOrd="0" presId="urn:microsoft.com/office/officeart/2005/8/layout/list1"/>
    <dgm:cxn modelId="{A935DD5B-93F6-4A57-9BAA-DA87218C2998}" srcId="{D8AB0217-23BA-4F45-8949-B169D22ECCD1}" destId="{1051D309-B93B-4EB7-A8C1-785E390A14E1}" srcOrd="2" destOrd="0" parTransId="{3A7FA74B-BE6B-4205-A19B-D796C91DA623}" sibTransId="{BB2F91F4-FB81-4798-89CB-A956D4052ACD}"/>
    <dgm:cxn modelId="{27CFA300-1880-42CA-A704-EA207BBD8ED4}" srcId="{D8AB0217-23BA-4F45-8949-B169D22ECCD1}" destId="{FEDD5FC5-B62A-467B-8FD0-0A0FB2FD4EC5}" srcOrd="1" destOrd="0" parTransId="{F6911BBE-999A-40F9-A843-AA4AA7D52123}" sibTransId="{8B9B3218-F79F-43CB-A808-4CB637174ABF}"/>
    <dgm:cxn modelId="{584FA6E3-F131-4457-8CDE-E7043B7BDCD1}" type="presOf" srcId="{D8AB0217-23BA-4F45-8949-B169D22ECCD1}" destId="{47207619-B94C-46BF-BA05-FF2AFAB3151D}" srcOrd="0" destOrd="0" presId="urn:microsoft.com/office/officeart/2005/8/layout/list1"/>
    <dgm:cxn modelId="{B9D65C64-3026-46A3-B36D-0A8AF5690139}" srcId="{D8AB0217-23BA-4F45-8949-B169D22ECCD1}" destId="{630D62AA-05A5-4C95-BC41-F5425D423511}" srcOrd="0" destOrd="0" parTransId="{8D679693-7ADA-4D08-9545-BCFB2CBFBD33}" sibTransId="{47D13E44-66C3-4A97-A6B2-5595B6852A16}"/>
    <dgm:cxn modelId="{01AFB173-2AF4-47AF-8C53-965D43C92F41}" type="presOf" srcId="{630D62AA-05A5-4C95-BC41-F5425D423511}" destId="{F21F1744-3D83-49C8-965A-5777D767A915}" srcOrd="0" destOrd="0" presId="urn:microsoft.com/office/officeart/2005/8/layout/list1"/>
    <dgm:cxn modelId="{808CDBEE-DFBB-469A-9405-2F4A3BFFE6D1}" type="presOf" srcId="{FEDD5FC5-B62A-467B-8FD0-0A0FB2FD4EC5}" destId="{A8998DA3-7B88-477C-B883-61BB845567E4}" srcOrd="1" destOrd="0" presId="urn:microsoft.com/office/officeart/2005/8/layout/list1"/>
    <dgm:cxn modelId="{833178D9-F598-45B6-B166-9EA165EAAD44}" type="presOf" srcId="{630D62AA-05A5-4C95-BC41-F5425D423511}" destId="{ED01F87F-DC86-4777-9858-22BA58483C0D}" srcOrd="1" destOrd="0" presId="urn:microsoft.com/office/officeart/2005/8/layout/list1"/>
    <dgm:cxn modelId="{5909B06E-8E8B-4F16-849D-E3A005FBE7D8}" type="presOf" srcId="{082F88AA-5F1F-4F34-95B2-7ACB0D524066}" destId="{3FA99A36-D1A4-4438-9003-E80CFBD3CA45}" srcOrd="0" destOrd="0" presId="urn:microsoft.com/office/officeart/2005/8/layout/list1"/>
    <dgm:cxn modelId="{5E25AE23-7138-47A5-B544-D527391DCC15}" type="presOf" srcId="{1051D309-B93B-4EB7-A8C1-785E390A14E1}" destId="{25026F6F-B9D3-4537-A433-2FED159054DC}" srcOrd="1" destOrd="0" presId="urn:microsoft.com/office/officeart/2005/8/layout/list1"/>
    <dgm:cxn modelId="{C835F193-37F5-4866-96AA-501A1DCAD142}" srcId="{D8AB0217-23BA-4F45-8949-B169D22ECCD1}" destId="{082F88AA-5F1F-4F34-95B2-7ACB0D524066}" srcOrd="3" destOrd="0" parTransId="{6647EB3D-A000-44FD-898C-80D926AB62DE}" sibTransId="{01967AC2-1B5C-49AC-85A9-7855DA121E7B}"/>
    <dgm:cxn modelId="{4EE38D74-B40F-40D9-BD17-9A198085AB9B}" type="presParOf" srcId="{47207619-B94C-46BF-BA05-FF2AFAB3151D}" destId="{B5CE5804-EBE1-4D93-A28F-6A86912E7A37}" srcOrd="0" destOrd="0" presId="urn:microsoft.com/office/officeart/2005/8/layout/list1"/>
    <dgm:cxn modelId="{865E42E0-11DD-4A81-8B3C-349FA3224751}" type="presParOf" srcId="{B5CE5804-EBE1-4D93-A28F-6A86912E7A37}" destId="{F21F1744-3D83-49C8-965A-5777D767A915}" srcOrd="0" destOrd="0" presId="urn:microsoft.com/office/officeart/2005/8/layout/list1"/>
    <dgm:cxn modelId="{2FFE1017-C812-4E27-A6EA-D23F14A0FD9F}" type="presParOf" srcId="{B5CE5804-EBE1-4D93-A28F-6A86912E7A37}" destId="{ED01F87F-DC86-4777-9858-22BA58483C0D}" srcOrd="1" destOrd="0" presId="urn:microsoft.com/office/officeart/2005/8/layout/list1"/>
    <dgm:cxn modelId="{9B0499DF-598A-45AF-A415-900D778F4B4D}" type="presParOf" srcId="{47207619-B94C-46BF-BA05-FF2AFAB3151D}" destId="{2D31C2CD-0970-4CF5-9F2A-709BE655965A}" srcOrd="1" destOrd="0" presId="urn:microsoft.com/office/officeart/2005/8/layout/list1"/>
    <dgm:cxn modelId="{EDAFF62B-D90A-4790-90B6-F5E4968A1B4B}" type="presParOf" srcId="{47207619-B94C-46BF-BA05-FF2AFAB3151D}" destId="{8F6D8033-A8BA-4E60-A4F4-74F3644E6DC7}" srcOrd="2" destOrd="0" presId="urn:microsoft.com/office/officeart/2005/8/layout/list1"/>
    <dgm:cxn modelId="{91320443-69B5-47B9-BDD4-36D642B406C9}" type="presParOf" srcId="{47207619-B94C-46BF-BA05-FF2AFAB3151D}" destId="{173BA6ED-7934-4890-9255-21001D9C46B2}" srcOrd="3" destOrd="0" presId="urn:microsoft.com/office/officeart/2005/8/layout/list1"/>
    <dgm:cxn modelId="{4A028A55-D10D-47FC-B290-8F749F16CAA7}" type="presParOf" srcId="{47207619-B94C-46BF-BA05-FF2AFAB3151D}" destId="{82BA7151-CEB8-41F9-8E93-7D5E3D190D4C}" srcOrd="4" destOrd="0" presId="urn:microsoft.com/office/officeart/2005/8/layout/list1"/>
    <dgm:cxn modelId="{64E1A40D-90BB-49A5-9C74-9FCAE59FACAC}" type="presParOf" srcId="{82BA7151-CEB8-41F9-8E93-7D5E3D190D4C}" destId="{D370860D-57A4-401E-8A76-6B3F7514DE93}" srcOrd="0" destOrd="0" presId="urn:microsoft.com/office/officeart/2005/8/layout/list1"/>
    <dgm:cxn modelId="{26D452F1-4621-4F67-B321-8467E8B3F08C}" type="presParOf" srcId="{82BA7151-CEB8-41F9-8E93-7D5E3D190D4C}" destId="{A8998DA3-7B88-477C-B883-61BB845567E4}" srcOrd="1" destOrd="0" presId="urn:microsoft.com/office/officeart/2005/8/layout/list1"/>
    <dgm:cxn modelId="{BCE517F7-85FE-41AC-82CD-D3DAFC7E5650}" type="presParOf" srcId="{47207619-B94C-46BF-BA05-FF2AFAB3151D}" destId="{38C6EE3F-1140-4DF7-ABFB-77971338C40E}" srcOrd="5" destOrd="0" presId="urn:microsoft.com/office/officeart/2005/8/layout/list1"/>
    <dgm:cxn modelId="{6EBAF9CE-35FE-4525-8F6E-928AB92FA838}" type="presParOf" srcId="{47207619-B94C-46BF-BA05-FF2AFAB3151D}" destId="{9A86E6F7-A7BF-41F8-8DF9-673B52E54883}" srcOrd="6" destOrd="0" presId="urn:microsoft.com/office/officeart/2005/8/layout/list1"/>
    <dgm:cxn modelId="{B456714C-5F82-4F9B-B8AE-2B0401F23B05}" type="presParOf" srcId="{47207619-B94C-46BF-BA05-FF2AFAB3151D}" destId="{DBD26EC9-5FF4-4B7F-A62C-31F89244FF28}" srcOrd="7" destOrd="0" presId="urn:microsoft.com/office/officeart/2005/8/layout/list1"/>
    <dgm:cxn modelId="{C18533AF-88E1-44D8-A879-1D0A9F379B3D}" type="presParOf" srcId="{47207619-B94C-46BF-BA05-FF2AFAB3151D}" destId="{53C4EF45-3B47-46C7-85E1-825F1EF21C6E}" srcOrd="8" destOrd="0" presId="urn:microsoft.com/office/officeart/2005/8/layout/list1"/>
    <dgm:cxn modelId="{6C14886C-0144-4B2E-97C6-3412E19BD573}" type="presParOf" srcId="{53C4EF45-3B47-46C7-85E1-825F1EF21C6E}" destId="{D2C6211D-95B8-4ED2-973C-7DF4FCEA9727}" srcOrd="0" destOrd="0" presId="urn:microsoft.com/office/officeart/2005/8/layout/list1"/>
    <dgm:cxn modelId="{0A0A91C3-B134-4472-9259-D6DDC69FFC10}" type="presParOf" srcId="{53C4EF45-3B47-46C7-85E1-825F1EF21C6E}" destId="{25026F6F-B9D3-4537-A433-2FED159054DC}" srcOrd="1" destOrd="0" presId="urn:microsoft.com/office/officeart/2005/8/layout/list1"/>
    <dgm:cxn modelId="{9833C08B-E857-47ED-9D5E-6A77D449847D}" type="presParOf" srcId="{47207619-B94C-46BF-BA05-FF2AFAB3151D}" destId="{D922A40C-9996-4EA0-905B-9BC186A57CEB}" srcOrd="9" destOrd="0" presId="urn:microsoft.com/office/officeart/2005/8/layout/list1"/>
    <dgm:cxn modelId="{A7EEC484-9D10-4505-8F5D-AA6F9A61AE72}" type="presParOf" srcId="{47207619-B94C-46BF-BA05-FF2AFAB3151D}" destId="{C0CBC3FA-B7A5-4D79-92F2-812873B44C6D}" srcOrd="10" destOrd="0" presId="urn:microsoft.com/office/officeart/2005/8/layout/list1"/>
    <dgm:cxn modelId="{68BD0AAF-10CA-4C2A-A8AC-84C62E30BF96}" type="presParOf" srcId="{47207619-B94C-46BF-BA05-FF2AFAB3151D}" destId="{27AC1053-73C4-4668-8424-5E83BE803BB0}" srcOrd="11" destOrd="0" presId="urn:microsoft.com/office/officeart/2005/8/layout/list1"/>
    <dgm:cxn modelId="{784517AE-2881-44C7-B6D1-5371B6B69754}" type="presParOf" srcId="{47207619-B94C-46BF-BA05-FF2AFAB3151D}" destId="{9BBEA994-4F31-4522-BAC0-EF729B3B9AFC}" srcOrd="12" destOrd="0" presId="urn:microsoft.com/office/officeart/2005/8/layout/list1"/>
    <dgm:cxn modelId="{ED026505-16AD-4F4B-9D69-124508CCABB6}" type="presParOf" srcId="{9BBEA994-4F31-4522-BAC0-EF729B3B9AFC}" destId="{3FA99A36-D1A4-4438-9003-E80CFBD3CA45}" srcOrd="0" destOrd="0" presId="urn:microsoft.com/office/officeart/2005/8/layout/list1"/>
    <dgm:cxn modelId="{6C2FC7D9-3C8D-404C-B22E-CE2C34F5E113}" type="presParOf" srcId="{9BBEA994-4F31-4522-BAC0-EF729B3B9AFC}" destId="{43C17CD1-1803-47A0-B7B5-9BF15149EA6E}" srcOrd="1" destOrd="0" presId="urn:microsoft.com/office/officeart/2005/8/layout/list1"/>
    <dgm:cxn modelId="{222EECE1-6036-4AD6-B662-5FA6EE48CCB6}" type="presParOf" srcId="{47207619-B94C-46BF-BA05-FF2AFAB3151D}" destId="{3B72F746-4F4A-46A9-B029-15E32C0858CD}" srcOrd="13" destOrd="0" presId="urn:microsoft.com/office/officeart/2005/8/layout/list1"/>
    <dgm:cxn modelId="{43062D30-E58D-42F2-9809-4B87DB68F96C}" type="presParOf" srcId="{47207619-B94C-46BF-BA05-FF2AFAB3151D}" destId="{CDBD4A71-05E3-4AA0-A4A6-A7A3FD3F18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560CB-DB4F-4E26-BDF5-9D888DCAD2AC}">
      <dsp:nvSpPr>
        <dsp:cNvPr id="0" name=""/>
        <dsp:cNvSpPr/>
      </dsp:nvSpPr>
      <dsp:spPr>
        <a:xfrm>
          <a:off x="0" y="483495"/>
          <a:ext cx="7333072" cy="6552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111BA-3854-4077-885C-093998ADF944}">
      <dsp:nvSpPr>
        <dsp:cNvPr id="0" name=""/>
        <dsp:cNvSpPr/>
      </dsp:nvSpPr>
      <dsp:spPr>
        <a:xfrm>
          <a:off x="366653" y="99735"/>
          <a:ext cx="513315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21" tIns="0" rIns="1940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6.1. Базовые учебные действия</a:t>
          </a:r>
        </a:p>
      </dsp:txBody>
      <dsp:txXfrm>
        <a:off x="404120" y="137202"/>
        <a:ext cx="5058216" cy="692586"/>
      </dsp:txXfrm>
    </dsp:sp>
    <dsp:sp modelId="{945C1A2A-A485-49FE-9249-C709FAA0C9AA}">
      <dsp:nvSpPr>
        <dsp:cNvPr id="0" name=""/>
        <dsp:cNvSpPr/>
      </dsp:nvSpPr>
      <dsp:spPr>
        <a:xfrm>
          <a:off x="0" y="1662855"/>
          <a:ext cx="7333072" cy="6552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23E55-0670-4FBE-93A7-BAB6C781A123}">
      <dsp:nvSpPr>
        <dsp:cNvPr id="0" name=""/>
        <dsp:cNvSpPr/>
      </dsp:nvSpPr>
      <dsp:spPr>
        <a:xfrm>
          <a:off x="366653" y="1279095"/>
          <a:ext cx="513315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21" tIns="0" rIns="1940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6.2. Содержание учебных предметов и коррекционных курсов</a:t>
          </a:r>
        </a:p>
      </dsp:txBody>
      <dsp:txXfrm>
        <a:off x="404120" y="1316562"/>
        <a:ext cx="5058216" cy="692586"/>
      </dsp:txXfrm>
    </dsp:sp>
    <dsp:sp modelId="{215EAEA7-2D19-4DA2-B777-A04230EAD998}">
      <dsp:nvSpPr>
        <dsp:cNvPr id="0" name=""/>
        <dsp:cNvSpPr/>
      </dsp:nvSpPr>
      <dsp:spPr>
        <a:xfrm>
          <a:off x="0" y="2842215"/>
          <a:ext cx="7333072" cy="6552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6EEF5-F6F8-4B24-9BE7-F12869A2B988}">
      <dsp:nvSpPr>
        <dsp:cNvPr id="0" name=""/>
        <dsp:cNvSpPr/>
      </dsp:nvSpPr>
      <dsp:spPr>
        <a:xfrm>
          <a:off x="366653" y="2458455"/>
          <a:ext cx="513315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21" tIns="0" rIns="1940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6.3. Нравственное развитие</a:t>
          </a:r>
        </a:p>
      </dsp:txBody>
      <dsp:txXfrm>
        <a:off x="404120" y="2495922"/>
        <a:ext cx="5058216" cy="692586"/>
      </dsp:txXfrm>
    </dsp:sp>
    <dsp:sp modelId="{1AE1508D-FCD2-4B73-9BE7-BD2A69AF43B4}">
      <dsp:nvSpPr>
        <dsp:cNvPr id="0" name=""/>
        <dsp:cNvSpPr/>
      </dsp:nvSpPr>
      <dsp:spPr>
        <a:xfrm>
          <a:off x="0" y="4021575"/>
          <a:ext cx="7333072" cy="6552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A9088-F33B-42CE-9CE8-14FD0763D45C}">
      <dsp:nvSpPr>
        <dsp:cNvPr id="0" name=""/>
        <dsp:cNvSpPr/>
      </dsp:nvSpPr>
      <dsp:spPr>
        <a:xfrm>
          <a:off x="366653" y="3637815"/>
          <a:ext cx="513315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21" tIns="0" rIns="194021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6.4. Формирование экологической культуры, здорового и безопасного образа жизни</a:t>
          </a:r>
        </a:p>
      </dsp:txBody>
      <dsp:txXfrm>
        <a:off x="404120" y="3675282"/>
        <a:ext cx="5058216" cy="692586"/>
      </dsp:txXfrm>
    </dsp:sp>
    <dsp:sp modelId="{68C4AFA2-059A-4FB9-A5A4-DD51BFB04531}">
      <dsp:nvSpPr>
        <dsp:cNvPr id="0" name=""/>
        <dsp:cNvSpPr/>
      </dsp:nvSpPr>
      <dsp:spPr>
        <a:xfrm>
          <a:off x="0" y="5200935"/>
          <a:ext cx="7333072" cy="655200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5844EA-CFDB-4F00-9299-0A51FD25AD3F}">
      <dsp:nvSpPr>
        <dsp:cNvPr id="0" name=""/>
        <dsp:cNvSpPr/>
      </dsp:nvSpPr>
      <dsp:spPr>
        <a:xfrm>
          <a:off x="366653" y="4817175"/>
          <a:ext cx="5133150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021" tIns="0" rIns="194021" bIns="0" numCol="1" spcCol="1270" anchor="ctr" anchorCtr="0">
          <a:noAutofit/>
        </a:bodyPr>
        <a:lstStyle/>
        <a:p>
          <a:pPr marL="0" marR="0" lvl="0" indent="0" algn="l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6.5. Внеурочная деятельность</a:t>
          </a:r>
        </a:p>
      </dsp:txBody>
      <dsp:txXfrm>
        <a:off x="404120" y="4854642"/>
        <a:ext cx="5058216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6D058-E3FF-4F75-A9BD-1299DB5B8B3B}">
      <dsp:nvSpPr>
        <dsp:cNvPr id="0" name=""/>
        <dsp:cNvSpPr/>
      </dsp:nvSpPr>
      <dsp:spPr>
        <a:xfrm>
          <a:off x="0" y="0"/>
          <a:ext cx="78485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8074B-4436-4E71-BF71-D85D956CF3A3}">
      <dsp:nvSpPr>
        <dsp:cNvPr id="0" name=""/>
        <dsp:cNvSpPr/>
      </dsp:nvSpPr>
      <dsp:spPr>
        <a:xfrm>
          <a:off x="0" y="0"/>
          <a:ext cx="2475893" cy="4824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Специалисты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0" y="0"/>
        <a:ext cx="2475893" cy="4824536"/>
      </dsp:txXfrm>
    </dsp:sp>
    <dsp:sp modelId="{C8EF93F1-1713-4B8A-802F-A656ACE8CAE7}">
      <dsp:nvSpPr>
        <dsp:cNvPr id="0" name=""/>
        <dsp:cNvSpPr/>
      </dsp:nvSpPr>
      <dsp:spPr>
        <a:xfrm>
          <a:off x="2576606" y="45465"/>
          <a:ext cx="5270658" cy="909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 класса</a:t>
          </a:r>
        </a:p>
      </dsp:txBody>
      <dsp:txXfrm>
        <a:off x="2576606" y="45465"/>
        <a:ext cx="5270658" cy="909311"/>
      </dsp:txXfrm>
    </dsp:sp>
    <dsp:sp modelId="{BF91814B-FA63-4D7A-A0A7-BCB2146F2B01}">
      <dsp:nvSpPr>
        <dsp:cNvPr id="0" name=""/>
        <dsp:cNvSpPr/>
      </dsp:nvSpPr>
      <dsp:spPr>
        <a:xfrm>
          <a:off x="2475893" y="954777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1678E-F449-428E-8847-7AE2943C2255}">
      <dsp:nvSpPr>
        <dsp:cNvPr id="0" name=""/>
        <dsp:cNvSpPr/>
      </dsp:nvSpPr>
      <dsp:spPr>
        <a:xfrm>
          <a:off x="2576606" y="1000243"/>
          <a:ext cx="5270658" cy="909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Учитель-дефектолог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1000243"/>
        <a:ext cx="5270658" cy="909311"/>
      </dsp:txXfrm>
    </dsp:sp>
    <dsp:sp modelId="{988444D5-2837-4166-B71A-D1F21C5DF4EF}">
      <dsp:nvSpPr>
        <dsp:cNvPr id="0" name=""/>
        <dsp:cNvSpPr/>
      </dsp:nvSpPr>
      <dsp:spPr>
        <a:xfrm>
          <a:off x="2475893" y="1909555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757AB-D5DD-414D-A5FA-10FFAB2C01DE}">
      <dsp:nvSpPr>
        <dsp:cNvPr id="0" name=""/>
        <dsp:cNvSpPr/>
      </dsp:nvSpPr>
      <dsp:spPr>
        <a:xfrm>
          <a:off x="2576606" y="1955020"/>
          <a:ext cx="5270658" cy="909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Учитель-логопед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1955020"/>
        <a:ext cx="5270658" cy="909311"/>
      </dsp:txXfrm>
    </dsp:sp>
    <dsp:sp modelId="{0A8FA446-8BF6-4EAA-A4C1-FC211B522C48}">
      <dsp:nvSpPr>
        <dsp:cNvPr id="0" name=""/>
        <dsp:cNvSpPr/>
      </dsp:nvSpPr>
      <dsp:spPr>
        <a:xfrm>
          <a:off x="2475893" y="2864332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BAF60-88F7-4555-9958-00DDCFE28646}">
      <dsp:nvSpPr>
        <dsp:cNvPr id="0" name=""/>
        <dsp:cNvSpPr/>
      </dsp:nvSpPr>
      <dsp:spPr>
        <a:xfrm>
          <a:off x="2576606" y="2909798"/>
          <a:ext cx="5270658" cy="909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Учитель-физкультуры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2909798"/>
        <a:ext cx="5270658" cy="909311"/>
      </dsp:txXfrm>
    </dsp:sp>
    <dsp:sp modelId="{B853169A-D051-4422-A601-530FDF6E49F6}">
      <dsp:nvSpPr>
        <dsp:cNvPr id="0" name=""/>
        <dsp:cNvSpPr/>
      </dsp:nvSpPr>
      <dsp:spPr>
        <a:xfrm>
          <a:off x="2475893" y="3819110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89393-1B2F-4485-8025-BB5536556EA0}">
      <dsp:nvSpPr>
        <dsp:cNvPr id="0" name=""/>
        <dsp:cNvSpPr/>
      </dsp:nvSpPr>
      <dsp:spPr>
        <a:xfrm>
          <a:off x="2576606" y="3864575"/>
          <a:ext cx="5270658" cy="909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Воспитатель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2576606" y="3864575"/>
        <a:ext cx="5270658" cy="909311"/>
      </dsp:txXfrm>
    </dsp:sp>
    <dsp:sp modelId="{6609ACD0-9BB1-46CA-BD81-595FD276DD27}">
      <dsp:nvSpPr>
        <dsp:cNvPr id="0" name=""/>
        <dsp:cNvSpPr/>
      </dsp:nvSpPr>
      <dsp:spPr>
        <a:xfrm>
          <a:off x="2475893" y="4773887"/>
          <a:ext cx="53713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D8033-A8BA-4E60-A4F4-74F3644E6DC7}">
      <dsp:nvSpPr>
        <dsp:cNvPr id="0" name=""/>
        <dsp:cNvSpPr/>
      </dsp:nvSpPr>
      <dsp:spPr>
        <a:xfrm>
          <a:off x="0" y="475636"/>
          <a:ext cx="7368480" cy="73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1F87F-DC86-4777-9858-22BA58483C0D}">
      <dsp:nvSpPr>
        <dsp:cNvPr id="0" name=""/>
        <dsp:cNvSpPr/>
      </dsp:nvSpPr>
      <dsp:spPr>
        <a:xfrm>
          <a:off x="368424" y="47596"/>
          <a:ext cx="5157936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демонстрационный материал</a:t>
          </a:r>
        </a:p>
      </dsp:txBody>
      <dsp:txXfrm>
        <a:off x="410214" y="89386"/>
        <a:ext cx="5074356" cy="772500"/>
      </dsp:txXfrm>
    </dsp:sp>
    <dsp:sp modelId="{9A86E6F7-A7BF-41F8-8DF9-673B52E54883}">
      <dsp:nvSpPr>
        <dsp:cNvPr id="0" name=""/>
        <dsp:cNvSpPr/>
      </dsp:nvSpPr>
      <dsp:spPr>
        <a:xfrm>
          <a:off x="0" y="1791076"/>
          <a:ext cx="7368480" cy="73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98DA3-7B88-477C-B883-61BB845567E4}">
      <dsp:nvSpPr>
        <dsp:cNvPr id="0" name=""/>
        <dsp:cNvSpPr/>
      </dsp:nvSpPr>
      <dsp:spPr>
        <a:xfrm>
          <a:off x="368424" y="1363036"/>
          <a:ext cx="5157936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объекты (предметы), предназначенные для демонстрации</a:t>
          </a:r>
        </a:p>
      </dsp:txBody>
      <dsp:txXfrm>
        <a:off x="410214" y="1404826"/>
        <a:ext cx="5074356" cy="772500"/>
      </dsp:txXfrm>
    </dsp:sp>
    <dsp:sp modelId="{C0CBC3FA-B7A5-4D79-92F2-812873B44C6D}">
      <dsp:nvSpPr>
        <dsp:cNvPr id="0" name=""/>
        <dsp:cNvSpPr/>
      </dsp:nvSpPr>
      <dsp:spPr>
        <a:xfrm>
          <a:off x="0" y="3106516"/>
          <a:ext cx="7368480" cy="73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26F6F-B9D3-4537-A433-2FED159054DC}">
      <dsp:nvSpPr>
        <dsp:cNvPr id="0" name=""/>
        <dsp:cNvSpPr/>
      </dsp:nvSpPr>
      <dsp:spPr>
        <a:xfrm>
          <a:off x="368424" y="2678476"/>
          <a:ext cx="5157936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дидактические игры</a:t>
          </a:r>
        </a:p>
      </dsp:txBody>
      <dsp:txXfrm>
        <a:off x="410214" y="2720266"/>
        <a:ext cx="5074356" cy="772500"/>
      </dsp:txXfrm>
    </dsp:sp>
    <dsp:sp modelId="{CDBD4A71-05E3-4AA0-A4A6-A7A3FD3F18AC}">
      <dsp:nvSpPr>
        <dsp:cNvPr id="0" name=""/>
        <dsp:cNvSpPr/>
      </dsp:nvSpPr>
      <dsp:spPr>
        <a:xfrm>
          <a:off x="0" y="4421956"/>
          <a:ext cx="7368480" cy="730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C17CD1-1803-47A0-B7B5-9BF15149EA6E}">
      <dsp:nvSpPr>
        <dsp:cNvPr id="0" name=""/>
        <dsp:cNvSpPr/>
      </dsp:nvSpPr>
      <dsp:spPr>
        <a:xfrm>
          <a:off x="368424" y="3993916"/>
          <a:ext cx="5157936" cy="85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958" tIns="0" rIns="194958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itchFamily="34" charset="0"/>
              <a:cs typeface="Arial" pitchFamily="34" charset="0"/>
            </a:rPr>
            <a:t>музыкальные произведения</a:t>
          </a:r>
        </a:p>
      </dsp:txBody>
      <dsp:txXfrm>
        <a:off x="410214" y="4035706"/>
        <a:ext cx="5074356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2BE61-DEF8-473E-866A-CB551B9FC049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4BE8-9A76-4066-B597-B2F5119E72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E5F2-8044-42F9-BF5B-D4BF0A4FA470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2C6C-A5B0-4FD8-92C6-67B5C587B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82C6C-A5B0-4FD8-92C6-67B5C587BC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3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17E-2D8F-435C-9774-48409F7ADD90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A163A-A6E9-41A0-894C-9D539BC1C591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70DFD-EFFB-4A97-94F6-16D6BCB1A63B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63B2-1FC1-47EC-9471-4262196519E6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4648-0A16-46ED-B433-E2E8F46B30E6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383-C468-4407-B42D-6B45D5125CEE}" type="datetime1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552EA-BF66-47CB-BB20-48CAD4293980}" type="datetime1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82C3-F30F-413A-90C0-D00967C83867}" type="datetime1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2C12-DFAE-458D-B6D4-6E6177D462E6}" type="datetime1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B0BB-E977-41A0-AF0D-38960703884B}" type="datetime1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18D-711D-4E06-B17C-7B5D6B26F173}" type="datetime1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4897-7121-46DB-BA55-DC32F6708FD8}" type="datetime1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3121" y="277456"/>
            <a:ext cx="6800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 </a:t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5157192"/>
            <a:ext cx="5194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Ефимова И.В., учитель-дефектолог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ЦПМПК Курганской области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0296" y="2060848"/>
            <a:ext cx="85784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Особенности организации образовательного процесса для обучающихся с расстройством аутистического спектра и умственной отсталостью в условиях инклюзии.</a:t>
            </a:r>
          </a:p>
        </p:txBody>
      </p:sp>
    </p:spTree>
    <p:extLst>
      <p:ext uri="{BB962C8B-B14F-4D97-AF65-F5344CB8AC3E}">
        <p14:creationId xmlns:p14="http://schemas.microsoft.com/office/powerpoint/2010/main" val="36476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96937"/>
              </p:ext>
            </p:extLst>
          </p:nvPr>
        </p:nvGraphicFramePr>
        <p:xfrm>
          <a:off x="1835696" y="836712"/>
          <a:ext cx="6120681" cy="5624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825"/>
                <a:gridCol w="1375469"/>
                <a:gridCol w="454934"/>
                <a:gridCol w="456190"/>
                <a:gridCol w="444895"/>
                <a:gridCol w="444895"/>
                <a:gridCol w="399086"/>
                <a:gridCol w="356417"/>
                <a:gridCol w="109275"/>
                <a:gridCol w="677695"/>
              </a:tblGrid>
              <a:tr h="23564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Образовательные </a:t>
                      </a: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области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Классы 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Учебные </a:t>
                      </a:r>
                      <a:endParaRPr lang="ru-RU" sz="900" kern="5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предметы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часов в неделю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доп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Обязательная часть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 Язык и речевая практика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1.1.Русский 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язык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1.2.Чтение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1.3.Речевая 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практика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 Математика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2.1.Математика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 Естествознание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3.1. Мир природы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 человека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 Искусство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4.1. Музыка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4.2. Рисование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 Физическая культура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5.1.Физическая культура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 Технологии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6.1. Ручной труд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3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Часть, формируемая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участниками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образовательных отношений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6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Максимально допустимая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недельная нагрузка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(при 5-дневной учебной неделе)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132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Коррекционно-развивающая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область (коррекционные занятия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ритмика):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Внеурочная деятельность: 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ru-RU" sz="900" kern="5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7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192</a:t>
                      </a:r>
                      <a:endParaRPr lang="ru-RU" sz="900" kern="5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 marL="40573" marR="40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8.3)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2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320" y="1556792"/>
            <a:ext cx="864096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Обучающийся с расстройством аутистического спектра, интеллектуальное развитие которого не позволяет освоить АООП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(вариант </a:t>
            </a:r>
            <a:r>
              <a:rPr lang="ru-RU" dirty="0">
                <a:latin typeface="Arial" pitchFamily="34" charset="0"/>
                <a:cs typeface="Arial" pitchFamily="34" charset="0"/>
              </a:rPr>
              <a:t>8.3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.), </a:t>
            </a:r>
            <a:r>
              <a:rPr lang="ru-RU" dirty="0">
                <a:latin typeface="Arial" pitchFamily="34" charset="0"/>
                <a:cs typeface="Arial" pitchFamily="34" charset="0"/>
              </a:rPr>
              <a:t>либо он испытывает существенные трудности в ее освоении получает образование по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(варианту </a:t>
            </a:r>
            <a:r>
              <a:rPr lang="ru-RU" dirty="0">
                <a:latin typeface="Arial" pitchFamily="34" charset="0"/>
                <a:cs typeface="Arial" pitchFamily="34" charset="0"/>
              </a:rPr>
              <a:t>8.4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.),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основе которой образовательная организация разрабатывает специальную индивидуальную образовательную программу (СИОП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или специальную индивидуальную программу развития (СИПР),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учитывающую индивидуальные образовательные потребности обучающегося с  расстройством аутистического спектра.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26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8413" y="3321472"/>
            <a:ext cx="73262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44500" algn="just"/>
            <a:r>
              <a:rPr lang="ru-RU" sz="1600" dirty="0">
                <a:latin typeface="Arial" pitchFamily="34" charset="0"/>
                <a:cs typeface="Arial" pitchFamily="34" charset="0"/>
              </a:rPr>
              <a:t>Индивидуальная недельная нагрузка обучающегося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может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варьироваться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88" y="41521"/>
            <a:ext cx="723183" cy="72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8210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8.4)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1655" y="1320993"/>
            <a:ext cx="727280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может включать как один, так и несколько учебных планов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975036" y="1810520"/>
            <a:ext cx="730341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600" dirty="0">
                <a:latin typeface="Arial" pitchFamily="34" charset="0"/>
                <a:cs typeface="Arial" pitchFamily="34" charset="0"/>
              </a:rPr>
              <a:t>СИПР, разра­ба­тываемая общеобразовательной организацией на основе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АООП,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включает индивидуальный учебный план (ИУП), который устанавливает предметные области, предметы и коррекционные курсы, соответствующие особым образовательным возможностям и потребностям конкретного обучающегося</a:t>
            </a:r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84344" y="4255450"/>
            <a:ext cx="3635896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730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детей с менее выраженными интеллектуальными нарушениями больший объем учебной нагрузки распределится на предметные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области (академический компонент).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923" y="4231299"/>
            <a:ext cx="518457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273050" algn="just"/>
            <a:r>
              <a:rPr lang="ru-RU" sz="1600" dirty="0">
                <a:latin typeface="Arial" pitchFamily="34" charset="0"/>
                <a:cs typeface="Arial" pitchFamily="34" charset="0"/>
              </a:rPr>
              <a:t>ИУП детей с наиболее тяжелыми нарушениями развития,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учебная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нагрузка формируется следующим образом: увеличивается количество часов коррекционных курсов и добавляются часы коррекционно-развивающих занятий в пределах максимально допустимой нагрузки, установленной учебным планом АООП.</a:t>
            </a: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569607" y="1490270"/>
            <a:ext cx="432048" cy="640500"/>
          </a:xfrm>
          <a:prstGeom prst="curvedRightArrow">
            <a:avLst>
              <a:gd name="adj1" fmla="val 25000"/>
              <a:gd name="adj2" fmla="val 53184"/>
              <a:gd name="adj3" fmla="val 50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67337" y="3001183"/>
            <a:ext cx="432048" cy="640500"/>
          </a:xfrm>
          <a:prstGeom prst="curvedRightArrow">
            <a:avLst>
              <a:gd name="adj1" fmla="val 25000"/>
              <a:gd name="adj2" fmla="val 53184"/>
              <a:gd name="adj3" fmla="val 50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400976" y="3906247"/>
            <a:ext cx="576064" cy="301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958340" y="3906247"/>
            <a:ext cx="576064" cy="3015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2900" y="6165304"/>
            <a:ext cx="896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latin typeface="Arial" pitchFamily="34" charset="0"/>
                <a:cs typeface="Arial" pitchFamily="34" charset="0"/>
              </a:rPr>
              <a:t>Письмо Министерства образования и науки РФ от 11 марта 2016 г. № ВК-452/07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«О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введении ФГОС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ОВЗ» с приложением (п. </a:t>
            </a:r>
            <a:r>
              <a:rPr lang="ru-RU" sz="1600" i="1" smtClean="0">
                <a:latin typeface="Arial" pitchFamily="34" charset="0"/>
                <a:cs typeface="Arial" pitchFamily="34" charset="0"/>
              </a:rPr>
              <a:t>5)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84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32" y="182547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8.4)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7" y="974584"/>
            <a:ext cx="504056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Учебный план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АООП 8, вариант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970" y="1693612"/>
            <a:ext cx="201622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Обязательная часть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7" y="1693611"/>
            <a:ext cx="41044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Часть</a:t>
            </a:r>
            <a:r>
              <a:rPr lang="ru-RU" dirty="0">
                <a:latin typeface="Arial" pitchFamily="34" charset="0"/>
                <a:cs typeface="Arial" pitchFamily="34" charset="0"/>
              </a:rPr>
              <a:t>, формируемая участниками образовательного процесса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5942" y="2564904"/>
            <a:ext cx="252028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Семь образовательных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областей,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представлены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десятью учебными предметами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932" y="3933056"/>
            <a:ext cx="324196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Язык и речевая практика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Естествознание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Человек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Искусство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Физическая культура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Технология </a:t>
            </a:r>
          </a:p>
          <a:p>
            <a:pPr marL="285750" lvl="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Коррекционно-развивающие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занятия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(2 часа)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7" y="2688014"/>
            <a:ext cx="188230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коррекционные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занятия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(10 часов)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7716" y="2688014"/>
            <a:ext cx="188230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внеурочная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(6 часов)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7" y="3789040"/>
            <a:ext cx="4104455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Эмоциональное и коммуникативно-речевое развитие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Сенсорное развитие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Двигательное развитие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Предметно-практические действия</a:t>
            </a:r>
          </a:p>
          <a:p>
            <a:pPr marL="285750" lvl="0" indent="-285750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Коррекционно-развивающие занятия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2339752" y="1362415"/>
            <a:ext cx="288032" cy="331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6809684" y="1362416"/>
            <a:ext cx="288032" cy="331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720057" y="2339943"/>
            <a:ext cx="432049" cy="224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441146" y="2339943"/>
            <a:ext cx="432049" cy="3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822845" y="2339943"/>
            <a:ext cx="432049" cy="34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5441145" y="3519010"/>
            <a:ext cx="432049" cy="2700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720057" y="3654024"/>
            <a:ext cx="432049" cy="279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17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22" b="4831"/>
          <a:stretch/>
        </p:blipFill>
        <p:spPr bwMode="auto">
          <a:xfrm>
            <a:off x="2051720" y="448469"/>
            <a:ext cx="4908557" cy="629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47069" y="188640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8.4)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795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4586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35560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Цель: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Включение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 РАС, осложненной умственной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отсталостью (умеренной, тяжелой,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глубокой и множественными нарушениями развития)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жизнь общества через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индивидуальное поэтапное и планомерное расширение жизненного опыта и повседневных социальных </a:t>
            </a:r>
            <a:r>
              <a:rPr lang="ru-RU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контактов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AutoNum type="arabicPeriod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Достижение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ребенком самостоятельности в доступных для него пределах  в решении повседневных жизненных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задач</a:t>
            </a:r>
          </a:p>
          <a:p>
            <a:pPr marL="0" indent="0" algn="just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	СИПР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составляется на ограниченный период времени (полгода, один год), который определяется решением психолого-педагогического консилиума образовательной организации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19915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Специальная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индивидуальная </a:t>
            </a:r>
            <a:endParaRPr lang="ru-RU" sz="2400" b="1" dirty="0" smtClean="0">
              <a:latin typeface="Arial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anose="020B0604020202020204" pitchFamily="34" charset="0"/>
              </a:rPr>
              <a:t>программа развития (СИПР)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1915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1639"/>
            <a:ext cx="8229600" cy="6563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Структура СИПР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1. Индивидуальные сведения о ребенке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Психолого-педагогическая характеристика на начало и на конец учебного года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Индивидуальный учебный план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4. Условия реализации потребности в уходе и присмотре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5. Содержание образования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6. Специалисты, участвующие в реализации СИПР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7. Программа сотрудничества с семьей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8. Перечень необходимых технических средств и дидактических материалов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9. Средства мониторинга и оценки динамики обучения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15961"/>
            <a:ext cx="8136904" cy="71507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1. Индивидуальные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сведения о ребенке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1699522"/>
            <a:ext cx="8064897" cy="3313654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600"/>
              </a:spcBef>
              <a:buAutoNum type="arabicPeriod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Общие сведения о ребенке</a:t>
            </a: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Имя, фамилия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ребенка _________________________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Дата рождения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_______________________________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Класс (год обучения)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__________________________</a:t>
            </a:r>
          </a:p>
          <a:p>
            <a:pPr>
              <a:spcBef>
                <a:spcPts val="600"/>
              </a:spcBef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Рекомендации ПМПК 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9774"/>
            <a:ext cx="8229600" cy="7912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Психолого-педагогическая характеристика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u="sng" dirty="0">
                <a:latin typeface="Arial" pitchFamily="34" charset="0"/>
                <a:cs typeface="Arial" pitchFamily="34" charset="0"/>
              </a:rPr>
              <a:t>Характеристика  </a:t>
            </a: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включает:  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Оценку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развития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учащегося </a:t>
            </a: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Описание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актуальных проблем на момент составления программы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Определяет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приоритетные направления воспитания и обучения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ребенка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Характеристика отражает:</a:t>
            </a:r>
          </a:p>
          <a:p>
            <a:pPr marL="0" indent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Двигательное и сенсорное развитие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ребенка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2. Особенности мотивационно-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потребностной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сферы (проявление интереса к чему-либо, реакция на поощрения и др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.)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3. Особенности познавательных процессов: восприятия, внимания, памяти,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мышления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4. Особенности поведения и эмоциональные реакции ребенка в разных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ситуациях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5. Сформированность 	социально 	значимых 	навыков,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умений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представлений: коммуникация и речь, предметно-практическая деятельность, самообслуживание, игра, универсальные учебные действия (умение выполнять инструкцию, действовать по подражанию и др.), представления об окружающем мире, математические представления, бытовые и трудовые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навыки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latin typeface="Arial" pitchFamily="34" charset="0"/>
                <a:cs typeface="Arial" pitchFamily="34" charset="0"/>
              </a:rPr>
              <a:t>6. Степень потребности в посторонней помощи (полная, частичная,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периодическая)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600" b="1" u="sng" dirty="0" smtClean="0">
                <a:latin typeface="Arial" pitchFamily="34" charset="0"/>
                <a:cs typeface="Arial" pitchFamily="34" charset="0"/>
              </a:rPr>
              <a:t>Выводы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 приоритетные образовательные области, учебные предметы, коррекционные курсы</a:t>
            </a:r>
            <a:r>
              <a:rPr lang="ru-RU" sz="16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для дальнейшей педагогической работы с ребенком</a:t>
            </a:r>
            <a:br>
              <a:rPr lang="ru-RU" sz="1600" dirty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5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Индивидуальный учебный план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365278"/>
              </p:ext>
            </p:extLst>
          </p:nvPr>
        </p:nvGraphicFramePr>
        <p:xfrm>
          <a:off x="467544" y="1484784"/>
          <a:ext cx="8363792" cy="3500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11"/>
                <a:gridCol w="992314"/>
                <a:gridCol w="708796"/>
                <a:gridCol w="1062275"/>
                <a:gridCol w="864096"/>
                <a:gridCol w="1080120"/>
                <a:gridCol w="891886"/>
                <a:gridCol w="1063194"/>
              </a:tblGrid>
              <a:tr h="50149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Групповые занятия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Воспитатель 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- логопед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физкультуры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 музыки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Учитель-дефектолог</a:t>
                      </a:r>
                      <a:endParaRPr lang="ru-RU" sz="1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461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Речь и альтернативная коммуникация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33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Человек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74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Двигательное развитие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Сенсорное развитие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Коррекционно-развивающие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занятия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33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75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Внеурочная деятельность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2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276392"/>
            <a:ext cx="7416824" cy="106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основная общеобразовательная программа для обучающихся с расстройством аутистического спектра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20426"/>
            <a:ext cx="23042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3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831248"/>
            <a:ext cx="23042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4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235979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- РАС + легкая умственная отсталость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857232"/>
            <a:ext cx="446449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 + умеренная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умственная отсталость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 + тяжелая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умственная отсталость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 + глубокая </a:t>
            </a:r>
            <a:r>
              <a:rPr lang="ru-RU" dirty="0">
                <a:latin typeface="Arial" pitchFamily="34" charset="0"/>
                <a:cs typeface="Arial" pitchFamily="34" charset="0"/>
              </a:rPr>
              <a:t>умственная отсталость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spcBef>
                <a:spcPts val="12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 + тяжелые множественные нарушения развития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3131840" y="2382444"/>
            <a:ext cx="57606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094512" y="4993266"/>
            <a:ext cx="57606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3734576" y="3857231"/>
            <a:ext cx="576064" cy="276998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353922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6328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Индивидуальный учебный план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573170"/>
              </p:ext>
            </p:extLst>
          </p:nvPr>
        </p:nvGraphicFramePr>
        <p:xfrm>
          <a:off x="273313" y="1628800"/>
          <a:ext cx="8475151" cy="3665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2314"/>
                <a:gridCol w="305283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 предмета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Недельная нагрузка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 часах</a:t>
                      </a:r>
                    </a:p>
                    <a:p>
                      <a:pPr algn="ctr"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8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Развитие речи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770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Гигиена и самообслуживание 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333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Коммуникация, навыки социального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поведения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8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Живой мир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8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779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Условия реализации потребностей в уходе и присмотре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263780"/>
              </p:ext>
            </p:extLst>
          </p:nvPr>
        </p:nvGraphicFramePr>
        <p:xfrm>
          <a:off x="647123" y="1124744"/>
          <a:ext cx="7992888" cy="506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59566"/>
                <a:gridCol w="1028666"/>
                <a:gridCol w="1440160"/>
                <a:gridCol w="1008112"/>
                <a:gridCol w="1728192"/>
              </a:tblGrid>
              <a:tr h="808856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15.00-15.30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15.30-16.00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16.00-16.30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16.30-17.00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17.00-17.30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Понедельник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Прием пищи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Гигиенические процедуры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Вторник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Прием пищи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Гигиенические процедуры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Среда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Прием пищи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Гигиенические процедуры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Четверг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Прием пищи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Гигиенические процедуры</a:t>
                      </a:r>
                    </a:p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088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Пятница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Прием пищи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Гигиенические процедуры</a:t>
                      </a:r>
                    </a:p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4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5268"/>
            <a:ext cx="8229600" cy="6563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5. Содержание образования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6675338"/>
              </p:ext>
            </p:extLst>
          </p:nvPr>
        </p:nvGraphicFramePr>
        <p:xfrm>
          <a:off x="998249" y="764704"/>
          <a:ext cx="7333072" cy="5955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20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04325"/>
            <a:ext cx="7427168" cy="82670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6. Специалисты, участвующие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 реализации СИПР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20995264"/>
              </p:ext>
            </p:extLst>
          </p:nvPr>
        </p:nvGraphicFramePr>
        <p:xfrm>
          <a:off x="827584" y="1556792"/>
          <a:ext cx="78485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08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563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 Программа сотрудничества с семьей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040203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45983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Задачи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Мероприятия 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Отчет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 выполнении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Обеспечение  участия семьи в разработке</a:t>
                      </a: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и реализации СИПР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 участие родителей  в разработке СИПР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 посещение родителями уроков/занятий</a:t>
                      </a:r>
                    </a:p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- консультирование родителей по вопросам  обучения ребенка в домашних условиях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Организация регулярного  обмена информацией о ребенке, о ходе реализации СИПР и результатах ее освоения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личные встречи, беседы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информирование электронными средствами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aseline="0" dirty="0" smtClean="0">
                          <a:latin typeface="Arial" pitchFamily="34" charset="0"/>
                          <a:cs typeface="Arial" pitchFamily="34" charset="0"/>
                        </a:rPr>
                        <a:t> ежедневный просмотр и записи в дневнике ребенка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048" y="98779"/>
            <a:ext cx="7787208" cy="12419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 Перечень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необходимых технических средств и дидактических материалов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5372174"/>
              </p:ext>
            </p:extLst>
          </p:nvPr>
        </p:nvGraphicFramePr>
        <p:xfrm>
          <a:off x="1187624" y="1412776"/>
          <a:ext cx="736848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693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685"/>
            <a:ext cx="8424936" cy="76834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9. Средства мониторинга 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оценки динамики обучения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45638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Уровень освоения действий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1. Пассивное участие (действие выполняется взрослым)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2. Активное участие (действие выполняется ребенком)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со значительной помощью взрослого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 частичной помощью взрослого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по подражанию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самостоятельно с ошибками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самостоятельно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Сформированность представлений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представление отсутствует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- представление на различных уровнях сложности (по прямой подсказке, по косвенной, самостоятельное использование.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6" y="188640"/>
            <a:ext cx="742392" cy="74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0656" y="1052736"/>
            <a:ext cx="8723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Мониторинг результатов обучения проводится не реже одного раза в полугодие. В ходе мониторинга специалисты общеобразовательной организации оценивают уровень сформированности коммуникативных и социальных умений обучающегося, освоенных им представлений, действий/операций, внесенных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СИПР.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02128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/>
            <a:r>
              <a:rPr lang="ru-RU" dirty="0">
                <a:latin typeface="Arial" pitchFamily="34" charset="0"/>
                <a:cs typeface="Arial" pitchFamily="34" charset="0"/>
              </a:rPr>
              <a:t>Итоговые результаты образования за оцениваемый период оформляются описательно в дневниках наблюдения и в форме характеристики за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19991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792460"/>
            <a:ext cx="8650306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173" y="1886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4977172"/>
            <a:ext cx="79208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7544" y="3392996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472" y="87138"/>
            <a:ext cx="785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Цели и задачи реализации АООП 8, вариант 3, 4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43" y="931916"/>
            <a:ext cx="849694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Цель реализации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НОО определяется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ФГОС НОО обучающихся с ОВЗ. 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АООП НОО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обучающихся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направлена на: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овладение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ими учебной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деятельностью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у них общей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культуры</a:t>
            </a:r>
          </a:p>
          <a:p>
            <a:pPr marL="285750" indent="-285750" algn="just">
              <a:spcBef>
                <a:spcPts val="600"/>
              </a:spcBef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разностороннее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развитие их личности в соответствии с принятыми в семье и обществе духовно-нравственными и социокультурными ценностями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541933"/>
            <a:ext cx="86490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Задачи: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общей культуры, обеспечивающей разностороннее развитие личности обучающихся (нравственно-эстетическое, социально-личностное, интеллектуальное, физическое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охраны </a:t>
            </a:r>
            <a:r>
              <a:rPr lang="ru-RU" dirty="0">
                <a:latin typeface="Arial" pitchFamily="34" charset="0"/>
                <a:cs typeface="Arial" pitchFamily="34" charset="0"/>
              </a:rPr>
              <a:t>и укрепления физического и психического здоровья детей, в том числе их социального и эмоционального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благополучия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основ учебной деятельности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специальных условий для получения образования в соответствии с во­з­ра­с­т­ны­ми и индивидуальными особенностями и склонностями, развитие способностей и твор­ческого потенциала каждого обучающегося как субъекта отношений в сфере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" y="63996"/>
            <a:ext cx="867920" cy="86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8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6064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АООП 8 (варианты 8.3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8.4)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3490720"/>
            <a:ext cx="8524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Образовательная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организация должна обеспечить требуемые для данного варианта и категории обучающихся условия обучения и воспитания. Одним из важнейших условий обучения ребенка с РАС в среде других обучающихся является готовность к эмоциональному и коммуникативному взаимодействию с ними.</a:t>
            </a:r>
          </a:p>
          <a:p>
            <a:pPr algn="just"/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Ст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 79, ч. 4 Федерального закона Российской Федерации «Об образовании в Российской Федерации» N 273-ФЗ (в ред. Федеральных законов от 07.05.2013 N 99-ФЗ, от 23.07.2013 N 203-ФЗ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3" y="245064"/>
            <a:ext cx="1193525" cy="119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7683" y="968534"/>
            <a:ext cx="684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Формы реализации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132856"/>
            <a:ext cx="244827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совместно с другими обучающимися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0463" y="2132855"/>
            <a:ext cx="216024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 отдельных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классах</a:t>
            </a:r>
            <a:r>
              <a:rPr lang="ru-RU" dirty="0">
                <a:latin typeface="Arial" pitchFamily="34" charset="0"/>
                <a:cs typeface="Arial" pitchFamily="34" charset="0"/>
              </a:rPr>
              <a:t>, группах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2064162"/>
            <a:ext cx="31241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в отдельных организациях, осуществляющих образовательную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деятельность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 flipH="1">
            <a:off x="1619672" y="1337866"/>
            <a:ext cx="3528392" cy="7949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 flipH="1">
            <a:off x="4350583" y="1337866"/>
            <a:ext cx="797481" cy="7949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8" idx="0"/>
          </p:cNvCxnSpPr>
          <p:nvPr/>
        </p:nvCxnSpPr>
        <p:spPr>
          <a:xfrm>
            <a:off x="5148064" y="1337866"/>
            <a:ext cx="2210136" cy="726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9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740779" cy="740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239949"/>
            <a:ext cx="72728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(варианты 8.3 , 8.4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824675"/>
              </p:ext>
            </p:extLst>
          </p:nvPr>
        </p:nvGraphicFramePr>
        <p:xfrm>
          <a:off x="379346" y="1700808"/>
          <a:ext cx="864096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728192"/>
                <a:gridCol w="1080120"/>
                <a:gridCol w="1872208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Обучающийся с РАС получает образование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Сроки обучения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Образовательные предметные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области учебного плана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задачи реализации содержания предметных областей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 8.3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содержанию и итоговым достижениям не соотносится к моменту завершения школьного обучения с содержанием и итоговыми достижениями 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сверстников, не имеющих ОВЗ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соответствуют ФГОС НОО для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нормотипично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развивающихся сверстников, не имеющих ОВЗ.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Данный вариант направлен, в первую очередь,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на развитие жизненной компетенции, расширение повседневного жизненного опыта и поэтапное формирование учебной деятельности. На основе данного варианта может разрабатываться СИПР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Вариант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8.4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 соответствуют ФГОС НОО для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нормотипично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развивающихся сверстников, не имеющих ОВЗ.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Образовательная организация разрабатывает СИПР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440" y="505127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>
                <a:latin typeface="Arial" pitchFamily="34" charset="0"/>
                <a:cs typeface="Arial" pitchFamily="34" charset="0"/>
              </a:rPr>
              <a:t>Достаточный </a:t>
            </a:r>
            <a:r>
              <a:rPr lang="ru-RU" sz="1600" u="sng" dirty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освоения предметных результатов не является обязательным для всех обучающихся.</a:t>
            </a:r>
          </a:p>
          <a:p>
            <a:pPr algn="just"/>
            <a:r>
              <a:rPr lang="ru-RU" sz="1600" u="sng" dirty="0">
                <a:latin typeface="Arial" pitchFamily="34" charset="0"/>
                <a:cs typeface="Arial" pitchFamily="34" charset="0"/>
              </a:rPr>
              <a:t>Минимальный уровень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является обязательным для всех обучающихся с РАС. Отсутствие достижения этого уровня по от­дель­ным предметам не является препятствием к продолжению образования по дан­ному ва­рианту программы.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Результаты освоения 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3)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344" y="794423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Освоение обучающимися АООП, которая создана на основе ФГОС, предполагает достижение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ими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07099"/>
            <a:ext cx="3096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Личностные результаты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886922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Предметные результаты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222512" y="1317262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овладение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ком­п­ле­ксом социальных (жизненных) компетенций, необходимых для до­с­ти­же­ния ос­новной цели современного образования ― введения обучающихся с РАС в культуру,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овладение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ими социокультурным опытом.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89683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освоенные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обучающимися знания и умения, специфичные для каждой предметной области, готовность их применения.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3727833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sz="1600" dirty="0">
                <a:latin typeface="Arial" pitchFamily="34" charset="0"/>
                <a:cs typeface="Arial" pitchFamily="34" charset="0"/>
              </a:rPr>
              <a:t>Предметные ре­зуль­та­ты обучающихся с РАС не являются основным критерием при принятии решения о переводе обучающегося в следующий класс, но рас­сматриваются как одна из составляющих при оценке итоговых достижений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4508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АООП определяет два уровня овладения предметными результатами: минимальный и достаточный.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6352"/>
            <a:ext cx="648071" cy="64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3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39949"/>
            <a:ext cx="6881125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Учебный план к АОП для детей с РАС на основе пр. АООП вариант 8.3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55679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Учебная нагрузка состоит из 3-х частей: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128311"/>
            <a:ext cx="792088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Обязательная часть (20 – 21 час)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56992"/>
            <a:ext cx="7878182" cy="8594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Коррекционно-развивающая область (коррекционные занятия и ритмика) (6 часов)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368" y="210488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1.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266" y="3345686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725144"/>
            <a:ext cx="7957729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Внеурочная деятельность (4 часа)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7256" y="472514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10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5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429000"/>
            <a:ext cx="828092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Обязательная часть включает предметы: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Язык и речевая практика (чтение, русский язык, речевая практика)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Математика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Мир природы и человека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Рисование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Музыка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Ручной труд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Физкультура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7664" y="239949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 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8.3)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1049510" cy="10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3708" y="1682544"/>
            <a:ext cx="482453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рассчитан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6 лет.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Подготовительные (</a:t>
            </a:r>
            <a:r>
              <a:rPr lang="ru-RU" dirty="0">
                <a:latin typeface="Arial" pitchFamily="34" charset="0"/>
                <a:cs typeface="Arial" pitchFamily="34" charset="0"/>
              </a:rPr>
              <a:t>1-е классы) – 4 класс.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1880" y="1052736"/>
            <a:ext cx="17281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Учебный план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52020" y="2636912"/>
            <a:ext cx="40684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Часть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формируемая участниками образовательных отношений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636912"/>
            <a:ext cx="37444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Обязательная часть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семь предметных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областей) 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7" idx="2"/>
            <a:endCxn id="5" idx="0"/>
          </p:cNvCxnSpPr>
          <p:nvPr/>
        </p:nvCxnSpPr>
        <p:spPr>
          <a:xfrm>
            <a:off x="4355976" y="1422068"/>
            <a:ext cx="0" cy="2604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  <a:endCxn id="9" idx="0"/>
          </p:cNvCxnSpPr>
          <p:nvPr/>
        </p:nvCxnSpPr>
        <p:spPr>
          <a:xfrm flipH="1">
            <a:off x="2267744" y="2328875"/>
            <a:ext cx="2088232" cy="3080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>
            <a:off x="4355976" y="2328875"/>
            <a:ext cx="2430270" cy="3080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57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2917"/>
            <a:ext cx="819750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Коррекционно-развивающие области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учебного плана представлены коррекционными занятиями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психокоррекция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и ритмика. </a:t>
            </a:r>
          </a:p>
          <a:p>
            <a:pPr indent="450850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направления работы связаны с развитием эмоционально-личностной и познавательной сферы учащихся и направлены на: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гармонизацию психоэмоционального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состояния;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осознанного и позитивного отношения к своему «Я»;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повышение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уверенности в себе, развитие самостоятельности;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коммуникативной сферы;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навыков самоконтроля; 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способности к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эмпатии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сопереживанию; 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продуктивных  видов взаимодействия с окружающими (в семье, классе), 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повышение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социального статуса ребенка в коллективе, формирование и развитие навыков социального  поведения). </a:t>
            </a:r>
          </a:p>
          <a:p>
            <a:pPr indent="450850" algn="just">
              <a:spcBef>
                <a:spcPts val="60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учебной мотивации, активизация сенсорно-перцептивной,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мнемической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и мыслительной деятельности. </a:t>
            </a: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9949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239949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Учебный план АООП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 (вариант 8.3)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7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2256</TotalTime>
  <Words>1779</Words>
  <Application>Microsoft Office PowerPoint</Application>
  <PresentationFormat>Экран (4:3)</PresentationFormat>
  <Paragraphs>427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СИПР</vt:lpstr>
      <vt:lpstr>1. Индивидуальные сведения о ребенке </vt:lpstr>
      <vt:lpstr>2. Психолого-педагогическая характеристика </vt:lpstr>
      <vt:lpstr>3. Индивидуальный учебный план</vt:lpstr>
      <vt:lpstr>3. Индивидуальный учебный план</vt:lpstr>
      <vt:lpstr>4. Условия реализации потребностей в уходе и присмотре</vt:lpstr>
      <vt:lpstr>5. Содержание образования</vt:lpstr>
      <vt:lpstr>6. Специалисты, участвующие  в реализации СИПР</vt:lpstr>
      <vt:lpstr>7. Программа сотрудничества с семьей</vt:lpstr>
      <vt:lpstr>  8. Перечень необходимых технических средств и дидактических материалов </vt:lpstr>
      <vt:lpstr>9. Средства мониторинга  и оценки динамики обучения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144</cp:revision>
  <cp:lastPrinted>2022-02-11T04:30:41Z</cp:lastPrinted>
  <dcterms:created xsi:type="dcterms:W3CDTF">2018-04-11T07:36:06Z</dcterms:created>
  <dcterms:modified xsi:type="dcterms:W3CDTF">2022-02-24T06:08:12Z</dcterms:modified>
</cp:coreProperties>
</file>