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66" r:id="rId5"/>
    <p:sldId id="262" r:id="rId6"/>
    <p:sldId id="258" r:id="rId7"/>
    <p:sldId id="267" r:id="rId8"/>
    <p:sldId id="268" r:id="rId9"/>
    <p:sldId id="264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3087-87A8-48D5-94F2-F61C7C528B2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8CF26-99D6-425E-9D2C-95B5EBC9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7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AFA6-CEBF-4ACC-85E9-B63E709228C8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0BDE-4090-4A2C-B8B0-FA2BD2F5A742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3CF-3A2F-4527-B384-B0BD5AA46CA2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E8C9-8E24-4A0A-B458-EB7210A1D2D8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62E9-BE56-49F2-9DB0-25EDF983CFC2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A21-B84E-4665-B081-2ED805ADA3EC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6A7D-2E7A-4349-B038-BAFAD6720E7A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7294-052F-4711-981D-060940812A72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6D13-AE43-4AC9-A125-0A0075C3330E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2703-A626-48B2-882C-2542D4D0F8CA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93F1-64C8-4496-9E52-61D90509D615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9CDB07-CBA3-4848-99E7-39D9F1E00BF5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6584D6-0498-4499-A3AF-38700659ED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320" y="2636912"/>
            <a:ext cx="7848600" cy="1927225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3648" y="5373216"/>
            <a:ext cx="6400800" cy="1008112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Карманова Анастасия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Сергеевна,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педагог-психолог ЦПМПК Курганской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Курганской области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05" y="1412776"/>
            <a:ext cx="1719808" cy="17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50567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50100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Особенности проведения ГИА для </a:t>
            </a:r>
            <a:r>
              <a:rPr lang="ru-RU" sz="2800" b="1" dirty="0" smtClean="0"/>
              <a:t>выпускников, </a:t>
            </a:r>
            <a:r>
              <a:rPr lang="ru-RU" sz="2800" b="1" dirty="0"/>
              <a:t>обучающихся на дому или в медицинских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287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Нормативная документация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Tx/>
              <a:buChar char="‒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декабря 2012 г. №273-ФЗ «Об образовании в РФ» </a:t>
            </a:r>
          </a:p>
          <a:p>
            <a:pPr algn="just">
              <a:buFontTx/>
              <a:buChar char="‒"/>
            </a:pPr>
            <a:r>
              <a:rPr lang="ru-RU" dirty="0" smtClean="0"/>
              <a:t>Приказ Министерства здравоохранения РФ от 30 июня 2016 г.          № 436н «Об утверждении перечня заболеваний, наличие которых даёт право на обучение по основным общеобразовательным программам на дому»</a:t>
            </a:r>
          </a:p>
          <a:p>
            <a:pPr algn="just">
              <a:buFontTx/>
              <a:buChar char="‒"/>
            </a:pPr>
            <a:r>
              <a:rPr lang="ru-RU" dirty="0" smtClean="0"/>
              <a:t>Постановление главного санитарного врача РФ от 28 сентября 2020г. № 28 «Об утверждении санитарных правил СП 2.4.3648-20 «Санитарно-эпидемиологические требования к организации воспитания и обучения, отдыха и оздоровления детей и молодёжи»</a:t>
            </a:r>
          </a:p>
          <a:p>
            <a:pPr algn="just">
              <a:buFontTx/>
              <a:buChar char="‒"/>
            </a:pPr>
            <a:r>
              <a:rPr lang="ru-RU" dirty="0"/>
              <a:t>Письмо Федеральной службы по надзору в сфере образования и науки от 7 августа 2018 г. № 05-283 «Об обучении лиц, находящихся на домашнем обучении»</a:t>
            </a:r>
          </a:p>
          <a:p>
            <a:pPr algn="just">
              <a:buFontTx/>
              <a:buChar char="‒"/>
            </a:pPr>
            <a:r>
              <a:rPr lang="ru-RU" dirty="0"/>
              <a:t>Письмо Министерства просвещения России от 13 июня 2019 г.          № ТС-1391/07 «Об организации обучения на дому»</a:t>
            </a:r>
          </a:p>
          <a:p>
            <a:pPr algn="just">
              <a:buFontTx/>
              <a:buChar char="‒"/>
            </a:pPr>
            <a:r>
              <a:rPr lang="ru-RU" dirty="0" smtClean="0"/>
              <a:t>Методические </a:t>
            </a:r>
            <a:r>
              <a:rPr lang="ru-RU" dirty="0" smtClean="0"/>
              <a:t>рекомендации «Об организации обучения детей, которые находятся на длительном лечении не могут по состоянию здоровья посещать образовательные организации</a:t>
            </a:r>
            <a:r>
              <a:rPr lang="ru-RU" dirty="0" smtClean="0"/>
              <a:t>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ППЭ на дому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ППЭ может быть организован на дому по месту жительства участника, на базе любой образовательной организации, в том числе санаторно-курортной, в которой проводятся необходимые лечебные, реабилитационные и оздоровительные мероприятия для нуждающихся в длительном лечении.</a:t>
            </a:r>
          </a:p>
          <a:p>
            <a:pPr marL="274320" lvl="1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Основанием для организации экзамена на дому, в медицинском организации являются заключение медицинской организации и рекомендации ПМПК</a:t>
            </a:r>
          </a:p>
          <a:p>
            <a:pPr marL="274320" lvl="1" indent="0" algn="just">
              <a:buNone/>
            </a:pPr>
            <a:r>
              <a:rPr lang="ru-RU" sz="1900" b="1" i="1" dirty="0" smtClean="0"/>
              <a:t>(п. 44 приказа Министерства просвещения России, </a:t>
            </a:r>
            <a:r>
              <a:rPr lang="ru-RU" sz="1900" b="1" i="1" dirty="0" err="1" smtClean="0"/>
              <a:t>Рособрнадзора</a:t>
            </a:r>
            <a:r>
              <a:rPr lang="ru-RU" sz="1900" b="1" i="1" dirty="0" smtClean="0"/>
              <a:t> от 7 ноября 2018 г. № 181/1513 «Об утверждении Порядка проведения ГИА по образовательным программам основного общего образования»</a:t>
            </a:r>
          </a:p>
          <a:p>
            <a:pPr marL="274320" lvl="1" indent="0" algn="just">
              <a:buNone/>
            </a:pPr>
            <a:r>
              <a:rPr lang="ru-RU" sz="1900" b="1" i="1" dirty="0"/>
              <a:t>п</a:t>
            </a:r>
            <a:r>
              <a:rPr lang="ru-RU" sz="1900" b="1" i="1" dirty="0" smtClean="0"/>
              <a:t>. 55 приказа Министерства просвещения России, </a:t>
            </a:r>
            <a:r>
              <a:rPr lang="ru-RU" sz="1900" b="1" i="1" dirty="0" err="1" smtClean="0"/>
              <a:t>Рособрнадзора</a:t>
            </a:r>
            <a:r>
              <a:rPr lang="ru-RU" sz="1900" b="1" i="1" dirty="0" smtClean="0"/>
              <a:t> от 7 ноября2018 г. № 190/1512 «Об утверждении Порядка проведения ГИА по образовательным программам среднего общего образования»)</a:t>
            </a:r>
            <a:endParaRPr lang="ru-RU" sz="19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7" y="332656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Обучающиеся на дому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4414232" cy="38884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-"/>
            </a:pPr>
            <a:r>
              <a:rPr lang="ru-RU" b="1" dirty="0" smtClean="0"/>
              <a:t>Длительно болеющие дети </a:t>
            </a:r>
            <a:r>
              <a:rPr lang="ru-RU" sz="1800" dirty="0" smtClean="0"/>
              <a:t>(бронхиальная </a:t>
            </a:r>
            <a:r>
              <a:rPr lang="ru-RU" sz="1800" dirty="0"/>
              <a:t>а</a:t>
            </a:r>
            <a:r>
              <a:rPr lang="ru-RU" sz="1800" dirty="0" smtClean="0"/>
              <a:t>стма, сахарный диабет, онкологические </a:t>
            </a:r>
            <a:r>
              <a:rPr lang="ru-RU" sz="1800" dirty="0" smtClean="0"/>
              <a:t>заболевания и </a:t>
            </a:r>
            <a:r>
              <a:rPr lang="ru-RU" sz="1800" dirty="0" smtClean="0"/>
              <a:t>т.д.)</a:t>
            </a:r>
          </a:p>
          <a:p>
            <a:pPr>
              <a:buFont typeface="Arial" pitchFamily="34" charset="0"/>
              <a:buChar char="-"/>
            </a:pPr>
            <a:r>
              <a:rPr lang="ru-RU" b="1" dirty="0" smtClean="0"/>
              <a:t>Дети с расстройством поведения </a:t>
            </a:r>
            <a:r>
              <a:rPr lang="ru-RU" sz="1800" dirty="0" smtClean="0"/>
              <a:t>(обусловленное психотическим состоянием)</a:t>
            </a:r>
          </a:p>
          <a:p>
            <a:pPr marL="0" indent="0">
              <a:buNone/>
            </a:pPr>
            <a:r>
              <a:rPr lang="ru-RU" b="1" dirty="0" smtClean="0"/>
              <a:t>(справка ВК и заключение ПМПК)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5712" y="1124744"/>
            <a:ext cx="4154760" cy="324036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-"/>
            </a:pPr>
            <a:r>
              <a:rPr lang="ru-RU" sz="2600" b="1" dirty="0" smtClean="0"/>
              <a:t>Обучающиеся с ОВЗ</a:t>
            </a:r>
          </a:p>
          <a:p>
            <a:pPr>
              <a:buFont typeface="Arial" pitchFamily="34" charset="0"/>
              <a:buChar char="-"/>
            </a:pPr>
            <a:r>
              <a:rPr lang="ru-RU" sz="2600" b="1" dirty="0" smtClean="0"/>
              <a:t>Дети-инвалиды и инвалиды</a:t>
            </a:r>
          </a:p>
          <a:p>
            <a:pPr>
              <a:buFont typeface="Arial" pitchFamily="34" charset="0"/>
              <a:buChar char="-"/>
            </a:pPr>
            <a:r>
              <a:rPr lang="ru-RU" sz="2600" b="1" dirty="0" smtClean="0"/>
              <a:t>Экстерны с ОВЗ </a:t>
            </a:r>
          </a:p>
          <a:p>
            <a:pPr>
              <a:buFont typeface="Arial" pitchFamily="34" charset="0"/>
              <a:buChar char="-"/>
            </a:pPr>
            <a:r>
              <a:rPr lang="ru-RU" sz="2600" b="1" dirty="0" smtClean="0"/>
              <a:t>Экстерны-инвалиды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/>
              <a:t>(</a:t>
            </a:r>
            <a:r>
              <a:rPr lang="ru-RU" sz="2600" b="1" dirty="0"/>
              <a:t>справка ВК и заключение ПМПК)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4311439"/>
            <a:ext cx="4417765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Специальные условия: </a:t>
            </a:r>
            <a:r>
              <a:rPr lang="ru-RU" sz="1600" dirty="0" smtClean="0"/>
              <a:t>присутствие ассистента, использование технических средств, выполнение письменной экзаменационной работы на ПК по желанию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53502" y="4272677"/>
            <a:ext cx="4344089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/>
              <a:t>Специальные условия</a:t>
            </a:r>
            <a:r>
              <a:rPr lang="ru-RU" b="1" i="1" dirty="0" smtClean="0"/>
              <a:t>: </a:t>
            </a:r>
            <a:r>
              <a:rPr lang="ru-RU" sz="1600" dirty="0" smtClean="0"/>
              <a:t>увеличение продолжительности экзамена,</a:t>
            </a:r>
            <a:r>
              <a:rPr lang="ru-RU" sz="1600" dirty="0"/>
              <a:t> использование </a:t>
            </a:r>
            <a:r>
              <a:rPr lang="ru-RU" sz="1600" dirty="0" smtClean="0"/>
              <a:t>технических </a:t>
            </a:r>
            <a:r>
              <a:rPr lang="ru-RU" sz="1600" dirty="0"/>
              <a:t>средств</a:t>
            </a:r>
            <a:r>
              <a:rPr lang="ru-RU" sz="1600" dirty="0" smtClean="0"/>
              <a:t>, присутствие </a:t>
            </a:r>
            <a:r>
              <a:rPr lang="ru-RU" sz="1600" dirty="0" smtClean="0"/>
              <a:t>ассистента, оформление работы, </a:t>
            </a:r>
            <a:r>
              <a:rPr lang="ru-RU" sz="1600" dirty="0"/>
              <a:t>в</a:t>
            </a:r>
            <a:r>
              <a:rPr lang="ru-RU" sz="1600" dirty="0" smtClean="0"/>
              <a:t>ыполнение </a:t>
            </a:r>
            <a:r>
              <a:rPr lang="ru-RU" sz="1600" dirty="0"/>
              <a:t>письменной экзаменационной работы на ПК по </a:t>
            </a:r>
            <a:r>
              <a:rPr lang="ru-RU" sz="1600" dirty="0" smtClean="0"/>
              <a:t>желанию, сокращение количества экзаменов до 2-х, увеличение времени на проведение итогового собеседования по русскому языку, сочинения (изложения)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68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Специальные условия для проведения ГИА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446088" algn="just">
              <a:buNone/>
            </a:pPr>
            <a:r>
              <a:rPr lang="ru-RU" dirty="0" smtClean="0"/>
              <a:t>Для </a:t>
            </a:r>
            <a:r>
              <a:rPr lang="ru-RU" dirty="0" smtClean="0"/>
              <a:t>участников ГИА </a:t>
            </a:r>
            <a:r>
              <a:rPr lang="ru-RU" b="1" dirty="0" smtClean="0"/>
              <a:t>с ОВЗ</a:t>
            </a:r>
            <a:r>
              <a:rPr lang="ru-RU" dirty="0" smtClean="0"/>
              <a:t>, для </a:t>
            </a:r>
            <a:r>
              <a:rPr lang="ru-RU" b="1" dirty="0" smtClean="0"/>
              <a:t>обучающихся на дому и обучающихся в медицинских организациях</a:t>
            </a:r>
            <a:r>
              <a:rPr lang="ru-RU" dirty="0" smtClean="0"/>
              <a:t> (при предъявлении копии рекомендаций ПМПК), для участников ГИА </a:t>
            </a:r>
            <a:r>
              <a:rPr lang="ru-RU" b="1" dirty="0" smtClean="0"/>
              <a:t>детей-инвалидов и инвалидов </a:t>
            </a:r>
            <a:r>
              <a:rPr lang="ru-RU" dirty="0" smtClean="0"/>
              <a:t>(при предъявлении справки, подтверждающей инвалидность, и копии рекомендаций ПМПК) учредители создают следующие специальные условия: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/>
              <a:t>п</a:t>
            </a:r>
            <a:r>
              <a:rPr lang="ru-RU" dirty="0" smtClean="0"/>
              <a:t>рисутствие ассистента, оказывающего необходимую техническую помощь, с учётом состояния здоровья и особенностей психофизического развития </a:t>
            </a:r>
            <a:r>
              <a:rPr lang="ru-RU" dirty="0" smtClean="0"/>
              <a:t>обучающегося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и</a:t>
            </a:r>
            <a:r>
              <a:rPr lang="ru-RU" dirty="0" smtClean="0"/>
              <a:t>спользование на ГИА необходимых для выполнения задания технических </a:t>
            </a:r>
            <a:r>
              <a:rPr lang="ru-RU" dirty="0" smtClean="0"/>
              <a:t>средств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о</a:t>
            </a:r>
            <a:r>
              <a:rPr lang="ru-RU" dirty="0" smtClean="0"/>
              <a:t>борудование аудитории звукоусиливающей аппаратурой коллективного и индивидуального пользования (для слабослышащих участников ГИА</a:t>
            </a:r>
            <a:r>
              <a:rPr lang="ru-RU" dirty="0" smtClean="0"/>
              <a:t>)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п</a:t>
            </a:r>
            <a:r>
              <a:rPr lang="ru-RU" dirty="0" smtClean="0"/>
              <a:t>ривлечение ассистента-</a:t>
            </a:r>
            <a:r>
              <a:rPr lang="ru-RU" dirty="0" err="1" smtClean="0"/>
              <a:t>сурдопереводчика</a:t>
            </a:r>
            <a:r>
              <a:rPr lang="ru-RU" dirty="0" smtClean="0"/>
              <a:t> (для глухих и слабослышащих </a:t>
            </a:r>
            <a:r>
              <a:rPr lang="ru-RU" dirty="0"/>
              <a:t>участников ГИА</a:t>
            </a:r>
            <a:r>
              <a:rPr lang="ru-RU" dirty="0" smtClean="0"/>
              <a:t>)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о</a:t>
            </a:r>
            <a:r>
              <a:rPr lang="ru-RU" dirty="0" smtClean="0"/>
              <a:t>формление экзаменационных материалов рельефно-точечным шрифтом Брайля или в виде электронного документа, доступного с помощью компьютера; выполнение письменной экзаменационной работы рельефно-точечным шрифтом Брайля или на компьютере; обеспечение достаточным количеством специальных принадлежностей для оформления ответов (для слепых участников ГИА</a:t>
            </a:r>
            <a:r>
              <a:rPr lang="ru-RU" dirty="0" smtClean="0"/>
              <a:t>)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к</a:t>
            </a:r>
            <a:r>
              <a:rPr lang="ru-RU" dirty="0" smtClean="0"/>
              <a:t>опирование экзаменационных материалов в день проведения экзамена в аудитории в присутствии членов ГЭК в увеличенном размере, обеспечении аудитории для проведения </a:t>
            </a:r>
            <a:r>
              <a:rPr lang="ru-RU" dirty="0"/>
              <a:t>э</a:t>
            </a:r>
            <a:r>
              <a:rPr lang="ru-RU" dirty="0" smtClean="0"/>
              <a:t>кзаменов увеличительными устройствами; индивидуальное равномерное освещение не менее 300 люкс (для слабовидящих участников ГИА</a:t>
            </a:r>
            <a:r>
              <a:rPr lang="ru-RU" dirty="0" smtClean="0"/>
              <a:t>)</a:t>
            </a:r>
            <a:endParaRPr lang="ru-RU" dirty="0" smtClean="0"/>
          </a:p>
          <a:p>
            <a:pPr algn="just">
              <a:buFont typeface="Arial" pitchFamily="34" charset="0"/>
              <a:buChar char="-"/>
            </a:pPr>
            <a:r>
              <a:rPr lang="ru-RU" dirty="0"/>
              <a:t>в</a:t>
            </a:r>
            <a:r>
              <a:rPr lang="ru-RU" dirty="0" smtClean="0"/>
              <a:t>ыполнение письменной экзаменационной работы на компьютере по желанию</a:t>
            </a:r>
          </a:p>
          <a:p>
            <a:pPr>
              <a:buFont typeface="Arial" pitchFamily="34" charset="0"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процедуре и технологии проведения ГВЭ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При проведении экзамена присутствует руководитель ППЭ, организаторы, член ГЭК. В целях оптимизации условий проведения ГВЭ допускается совмещение отдельных полномочий и обязанностей лицами, привлекаемых к проведению ГВЭ в ППЭ на дому, по согласованию с ГЭК.</a:t>
            </a:r>
          </a:p>
          <a:p>
            <a:pPr marL="274320" lvl="1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При совмещении отдельных полномочий и обязанностей лицами, привлекаемых к проведению ГВЭ в ППЭ на дому, в ППЭ могут присутствовать: член ГЭК, который может выполнять функционал руководителя ППЭ, организатор, который может одновременно выполнять функции технического специалиста, </a:t>
            </a:r>
            <a:r>
              <a:rPr lang="ru-RU" sz="2400" dirty="0" smtClean="0"/>
              <a:t>ассистента.</a:t>
            </a:r>
            <a:endParaRPr lang="ru-RU" sz="2400" dirty="0" smtClean="0"/>
          </a:p>
          <a:p>
            <a:pPr marL="274320" lvl="1" indent="0">
              <a:buNone/>
            </a:pPr>
            <a:r>
              <a:rPr lang="ru-RU" sz="2400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проведения ГИА на дому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Необходимо обратить внимание на: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/>
              <a:t>о</a:t>
            </a:r>
            <a:r>
              <a:rPr lang="ru-RU" dirty="0" smtClean="0"/>
              <a:t>трицательную реакцию обучающегося на резкие запахи (в том числе на запахи парфюмерии и косметики)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/>
              <a:t>н</a:t>
            </a:r>
            <a:r>
              <a:rPr lang="ru-RU" dirty="0" smtClean="0"/>
              <a:t>еобходимость регулярного проветривания комнаты, в которой проводится экзамен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/>
              <a:t>обязательность ношения медицинской маски в помещении, в котором проводится экзамен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/>
              <a:t>в</a:t>
            </a:r>
            <a:r>
              <a:rPr lang="ru-RU" dirty="0" smtClean="0"/>
              <a:t>озможность срочного вывода ребёнка из комнаты при ухудшении самочувствия в дополнительное помещение</a:t>
            </a:r>
          </a:p>
          <a:p>
            <a:pPr>
              <a:buFont typeface="Arial" pitchFamily="34" charset="0"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Подготовка родителей (ЗП) к процедуре проведения ГИА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itchFamily="34" charset="0"/>
              <a:buChar char="-"/>
            </a:pPr>
            <a:r>
              <a:rPr lang="ru-RU" sz="2900" dirty="0"/>
              <a:t>п</a:t>
            </a:r>
            <a:r>
              <a:rPr lang="ru-RU" sz="2900" dirty="0" smtClean="0"/>
              <a:t>роцедура проведения экзамена (время прихода руководителя и организатора ППЭ, продолжительность экзамена, количество организаторов ППЭ, использование специального оборудования, в том числе: видеокамер, средств записи и воспроизведения аудиозаписи, компьютерной техники, оборудования для лабораторных работ, копировальной техники)</a:t>
            </a:r>
          </a:p>
          <a:p>
            <a:pPr algn="just">
              <a:buFont typeface="Arial" pitchFamily="34" charset="0"/>
              <a:buChar char="-"/>
            </a:pPr>
            <a:r>
              <a:rPr lang="ru-RU" sz="2900" dirty="0"/>
              <a:t>о</a:t>
            </a:r>
            <a:r>
              <a:rPr lang="ru-RU" sz="2900" dirty="0" smtClean="0"/>
              <a:t>беспечение в квартире рабочих мест руководителя и организаторов ППЭ</a:t>
            </a:r>
          </a:p>
          <a:p>
            <a:pPr algn="just">
              <a:buFont typeface="Arial" pitchFamily="34" charset="0"/>
              <a:buChar char="-"/>
            </a:pPr>
            <a:r>
              <a:rPr lang="ru-RU" sz="2900" dirty="0"/>
              <a:t>н</a:t>
            </a:r>
            <a:r>
              <a:rPr lang="ru-RU" sz="2900" dirty="0" smtClean="0"/>
              <a:t>едопустимость присутствия в квартире и комнате, в которой проводится экзамен, посторонних лиц</a:t>
            </a:r>
          </a:p>
          <a:p>
            <a:pPr algn="just">
              <a:buFont typeface="Arial" pitchFamily="34" charset="0"/>
              <a:buChar char="-"/>
            </a:pPr>
            <a:r>
              <a:rPr lang="ru-RU" sz="2900" dirty="0"/>
              <a:t>п</a:t>
            </a:r>
            <a:r>
              <a:rPr lang="ru-RU" sz="2900" dirty="0" smtClean="0"/>
              <a:t>одготовка комнаты, в которой проводится экзамен, в соответствии с требованиями к аудитории для проведения экзамена (отсутствие стендов, плакатов и иных материалов со справочно-познавательной информацией)</a:t>
            </a:r>
          </a:p>
          <a:p>
            <a:pPr algn="just">
              <a:buFont typeface="Arial" pitchFamily="34" charset="0"/>
              <a:buChar char="-"/>
            </a:pPr>
            <a:r>
              <a:rPr lang="ru-RU" sz="2900" dirty="0"/>
              <a:t>в</a:t>
            </a:r>
            <a:r>
              <a:rPr lang="ru-RU" sz="2900" dirty="0" smtClean="0"/>
              <a:t>озникновение ситуаций, связанных с ухудшением состояния ребёнка, которые требуют оказания ему медицинской помощи или приёма лекарственных препаратов</a:t>
            </a:r>
          </a:p>
          <a:p>
            <a:pPr marL="0" indent="0" algn="just">
              <a:buNone/>
            </a:pPr>
            <a:r>
              <a:rPr lang="ru-RU" sz="2900" i="1" dirty="0" smtClean="0"/>
              <a:t>	</a:t>
            </a:r>
            <a:r>
              <a:rPr lang="ru-RU" sz="2900" b="1" i="1" dirty="0" smtClean="0"/>
              <a:t>Функции ассистента может выполнять один из родителей (ЗП) участника экзамена </a:t>
            </a:r>
            <a:r>
              <a:rPr lang="ru-RU" i="1" dirty="0" smtClean="0"/>
              <a:t>(п. 10 Методических рекомендаций об организации обучения детей, которые находятся на длительном лечении и не могут по состоянию здоровья посещать образовательные организации)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84D6-0498-4499-A3AF-38700659ED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87288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/>
              <a:t>ГБУ «Центр помощи детям»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1653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адрес нашего сайта: </a:t>
            </a:r>
            <a:r>
              <a:rPr lang="en-US" sz="2400" b="1" dirty="0"/>
              <a:t>www.centr45.ru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7074-B4D2-4F7D-B900-B25B5F42CCC2}" type="slidenum">
              <a:rPr lang="ru-RU" smtClean="0"/>
              <a:t>9</a:t>
            </a:fld>
            <a:endParaRPr lang="ru-RU"/>
          </a:p>
        </p:txBody>
      </p:sp>
      <p:pic>
        <p:nvPicPr>
          <p:cNvPr id="8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928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1416</TotalTime>
  <Words>645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Презентация PowerPoint</vt:lpstr>
      <vt:lpstr>Нормативная документация</vt:lpstr>
      <vt:lpstr>Организация ППЭ на дому</vt:lpstr>
      <vt:lpstr>Обучающиеся на дому</vt:lpstr>
      <vt:lpstr>Специальные условия для проведения ГИА</vt:lpstr>
      <vt:lpstr>Требования к процедуре и технологии проведения ГВЭ</vt:lpstr>
      <vt:lpstr>Особенности проведения ГИА на дому</vt:lpstr>
      <vt:lpstr>Подготовка родителей (ЗП) к процедуре проведения ГИА</vt:lpstr>
      <vt:lpstr>ГБУ «Центр помощи детям»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ППЭ на дому</dc:title>
  <dc:creator>Наташа</dc:creator>
  <cp:lastModifiedBy>user2</cp:lastModifiedBy>
  <cp:revision>55</cp:revision>
  <cp:lastPrinted>2022-11-23T08:22:20Z</cp:lastPrinted>
  <dcterms:created xsi:type="dcterms:W3CDTF">2022-11-09T04:28:16Z</dcterms:created>
  <dcterms:modified xsi:type="dcterms:W3CDTF">2022-11-23T08:22:29Z</dcterms:modified>
</cp:coreProperties>
</file>