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7" r:id="rId3"/>
    <p:sldId id="345" r:id="rId4"/>
    <p:sldId id="343" r:id="rId5"/>
    <p:sldId id="326" r:id="rId6"/>
    <p:sldId id="340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1" r:id="rId21"/>
    <p:sldId id="342" r:id="rId22"/>
    <p:sldId id="3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6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Ответственные, исполнители</a:t>
          </a:r>
          <a:endParaRPr lang="ru-RU" sz="3000" dirty="0" smtClean="0"/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r>
            <a:rPr lang="ru-RU" sz="2300" b="0" dirty="0" smtClean="0"/>
            <a:t>Зам по ВР</a:t>
          </a:r>
          <a:endParaRPr lang="ru-RU" sz="2300" b="0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FD4A004B-93F3-4EE0-8DCD-24C3B49882D2}">
      <dgm:prSet phldrT="[Текст]" custT="1"/>
      <dgm:spPr/>
      <dgm:t>
        <a:bodyPr/>
        <a:lstStyle/>
        <a:p>
          <a:r>
            <a:rPr lang="ru-RU" sz="2300" b="0" dirty="0" smtClean="0"/>
            <a:t>Педагоги-психологи</a:t>
          </a:r>
          <a:endParaRPr lang="ru-RU" sz="2300" b="0" dirty="0"/>
        </a:p>
      </dgm:t>
    </dgm:pt>
    <dgm:pt modelId="{86243B79-99CA-4978-9155-04FB2BE6919F}" type="parTrans" cxnId="{C7FC779B-32C4-4793-8870-85045EE14907}">
      <dgm:prSet/>
      <dgm:spPr/>
      <dgm:t>
        <a:bodyPr/>
        <a:lstStyle/>
        <a:p>
          <a:endParaRPr lang="ru-RU"/>
        </a:p>
      </dgm:t>
    </dgm:pt>
    <dgm:pt modelId="{5DBF9CA8-A337-4789-B6DB-DC1E8F26CB40}" type="sibTrans" cxnId="{C7FC779B-32C4-4793-8870-85045EE14907}">
      <dgm:prSet/>
      <dgm:spPr/>
      <dgm:t>
        <a:bodyPr/>
        <a:lstStyle/>
        <a:p>
          <a:endParaRPr lang="ru-RU"/>
        </a:p>
      </dgm:t>
    </dgm:pt>
    <dgm:pt modelId="{80E299BB-6470-4A0C-9CB9-59CEDED3A1BB}">
      <dgm:prSet phldrT="[Текст]" custT="1"/>
      <dgm:spPr/>
      <dgm:t>
        <a:bodyPr/>
        <a:lstStyle/>
        <a:p>
          <a:r>
            <a:rPr lang="ru-RU" sz="2300" b="0" dirty="0" smtClean="0"/>
            <a:t>Социальный педагог</a:t>
          </a:r>
          <a:endParaRPr lang="ru-RU" sz="2300" b="0" dirty="0"/>
        </a:p>
      </dgm:t>
    </dgm:pt>
    <dgm:pt modelId="{3B987C50-9048-49D3-A7F8-47DADC5F6CCB}" type="parTrans" cxnId="{4DCEACF1-B41B-41C2-B896-CD4FF9AEF985}">
      <dgm:prSet/>
      <dgm:spPr/>
      <dgm:t>
        <a:bodyPr/>
        <a:lstStyle/>
        <a:p>
          <a:endParaRPr lang="ru-RU"/>
        </a:p>
      </dgm:t>
    </dgm:pt>
    <dgm:pt modelId="{ED5BC855-6A06-4F80-B9A8-AE1B252E279D}" type="sibTrans" cxnId="{4DCEACF1-B41B-41C2-B896-CD4FF9AEF985}">
      <dgm:prSet/>
      <dgm:spPr/>
      <dgm:t>
        <a:bodyPr/>
        <a:lstStyle/>
        <a:p>
          <a:endParaRPr lang="ru-RU"/>
        </a:p>
      </dgm:t>
    </dgm:pt>
    <dgm:pt modelId="{4A83298B-E852-41DE-AAEE-20CF88731EDD}">
      <dgm:prSet phldrT="[Текст]" custT="1"/>
      <dgm:spPr/>
      <dgm:t>
        <a:bodyPr/>
        <a:lstStyle/>
        <a:p>
          <a:r>
            <a:rPr lang="ru-RU" sz="2300" b="0" dirty="0" smtClean="0"/>
            <a:t>Студенческий профком</a:t>
          </a:r>
          <a:endParaRPr lang="ru-RU" sz="2300" b="0" dirty="0"/>
        </a:p>
      </dgm:t>
    </dgm:pt>
    <dgm:pt modelId="{70C4B35C-D82F-4054-8427-98C88F579D0E}" type="parTrans" cxnId="{0E077884-8AA2-4FF2-9A06-1224A782DF7D}">
      <dgm:prSet/>
      <dgm:spPr/>
      <dgm:t>
        <a:bodyPr/>
        <a:lstStyle/>
        <a:p>
          <a:endParaRPr lang="ru-RU"/>
        </a:p>
      </dgm:t>
    </dgm:pt>
    <dgm:pt modelId="{C84483ED-6C7B-42B6-A98B-4E3B198280B3}" type="sibTrans" cxnId="{0E077884-8AA2-4FF2-9A06-1224A782DF7D}">
      <dgm:prSet/>
      <dgm:spPr/>
      <dgm:t>
        <a:bodyPr/>
        <a:lstStyle/>
        <a:p>
          <a:endParaRPr lang="ru-RU"/>
        </a:p>
      </dgm:t>
    </dgm:pt>
    <dgm:pt modelId="{B73D4B13-275F-49C4-8B32-5863F6E9C416}">
      <dgm:prSet phldrT="[Текст]" custT="1"/>
      <dgm:spPr/>
      <dgm:t>
        <a:bodyPr/>
        <a:lstStyle/>
        <a:p>
          <a:r>
            <a:rPr lang="ru-RU" sz="2300" b="0" dirty="0" smtClean="0"/>
            <a:t>Актив ППС</a:t>
          </a:r>
          <a:endParaRPr lang="ru-RU" sz="2300" b="0" dirty="0"/>
        </a:p>
      </dgm:t>
    </dgm:pt>
    <dgm:pt modelId="{F4DF73CC-D64C-4996-9AE3-3AACC6E94925}" type="parTrans" cxnId="{F1350A63-7BF4-48FF-8972-D8ED1FDB2197}">
      <dgm:prSet/>
      <dgm:spPr/>
      <dgm:t>
        <a:bodyPr/>
        <a:lstStyle/>
        <a:p>
          <a:endParaRPr lang="ru-RU"/>
        </a:p>
      </dgm:t>
    </dgm:pt>
    <dgm:pt modelId="{58731954-9F73-41A0-9CC2-1A73C2CACEE6}" type="sibTrans" cxnId="{F1350A63-7BF4-48FF-8972-D8ED1FDB2197}">
      <dgm:prSet/>
      <dgm:spPr/>
      <dgm:t>
        <a:bodyPr/>
        <a:lstStyle/>
        <a:p>
          <a:endParaRPr lang="ru-RU"/>
        </a:p>
      </dgm:t>
    </dgm:pt>
    <dgm:pt modelId="{74405D7F-4CB0-4074-96F9-3FA06C2A6F04}">
      <dgm:prSet phldrT="[Текст]" custT="1"/>
      <dgm:spPr/>
      <dgm:t>
        <a:bodyPr/>
        <a:lstStyle/>
        <a:p>
          <a:endParaRPr lang="ru-RU" sz="2800" b="0" dirty="0"/>
        </a:p>
      </dgm:t>
    </dgm:pt>
    <dgm:pt modelId="{9C7F689F-EDA6-4351-8AB7-83880D4493A7}" type="parTrans" cxnId="{52232622-4DCF-4337-A998-841D9114849F}">
      <dgm:prSet/>
      <dgm:spPr/>
      <dgm:t>
        <a:bodyPr/>
        <a:lstStyle/>
        <a:p>
          <a:endParaRPr lang="ru-RU"/>
        </a:p>
      </dgm:t>
    </dgm:pt>
    <dgm:pt modelId="{126518E6-F871-45D3-B9BE-DD2A0257F915}" type="sibTrans" cxnId="{52232622-4DCF-4337-A998-841D9114849F}">
      <dgm:prSet/>
      <dgm:spPr/>
      <dgm:t>
        <a:bodyPr/>
        <a:lstStyle/>
        <a:p>
          <a:endParaRPr lang="ru-RU"/>
        </a:p>
      </dgm:t>
    </dgm:pt>
    <dgm:pt modelId="{5B8CF361-5B56-4423-85DF-7A38766661AD}">
      <dgm:prSet phldrT="[Текст]" custT="1"/>
      <dgm:spPr/>
      <dgm:t>
        <a:bodyPr/>
        <a:lstStyle/>
        <a:p>
          <a:r>
            <a:rPr lang="ru-RU" sz="2300" b="0" dirty="0" smtClean="0"/>
            <a:t>Кураторы групп</a:t>
          </a:r>
          <a:endParaRPr lang="ru-RU" sz="2300" b="0" dirty="0"/>
        </a:p>
      </dgm:t>
    </dgm:pt>
    <dgm:pt modelId="{565FFB42-00D8-4D42-97B6-FEC5D993A99E}" type="parTrans" cxnId="{EF398CD2-169C-45D3-94E2-06089F6E1FAE}">
      <dgm:prSet/>
      <dgm:spPr/>
      <dgm:t>
        <a:bodyPr/>
        <a:lstStyle/>
        <a:p>
          <a:endParaRPr lang="ru-RU"/>
        </a:p>
      </dgm:t>
    </dgm:pt>
    <dgm:pt modelId="{BDA45AED-BFE4-4DFE-A982-DC3FFAFDDB11}" type="sibTrans" cxnId="{EF398CD2-169C-45D3-94E2-06089F6E1FAE}">
      <dgm:prSet/>
      <dgm:spPr/>
      <dgm:t>
        <a:bodyPr/>
        <a:lstStyle/>
        <a:p>
          <a:endParaRPr lang="ru-RU"/>
        </a:p>
      </dgm:t>
    </dgm:pt>
    <dgm:pt modelId="{D16ACE92-D009-408B-A0FA-3C4EEC535ACC}">
      <dgm:prSet phldrT="[Текст]" custT="1"/>
      <dgm:spPr/>
      <dgm:t>
        <a:bodyPr/>
        <a:lstStyle/>
        <a:p>
          <a:r>
            <a:rPr lang="ru-RU" sz="2300" b="0" dirty="0" smtClean="0"/>
            <a:t>Клуб студенческих наставников «Канва-СН»</a:t>
          </a:r>
          <a:endParaRPr lang="ru-RU" sz="2300" b="0" dirty="0"/>
        </a:p>
      </dgm:t>
    </dgm:pt>
    <dgm:pt modelId="{82942505-76E5-494E-A829-2B063A648D79}" type="parTrans" cxnId="{3CD66940-F636-4411-8904-82FFA117F3AB}">
      <dgm:prSet/>
      <dgm:spPr/>
      <dgm:t>
        <a:bodyPr/>
        <a:lstStyle/>
        <a:p>
          <a:endParaRPr lang="ru-RU"/>
        </a:p>
      </dgm:t>
    </dgm:pt>
    <dgm:pt modelId="{BE081D5E-5E00-49D8-9A42-19BFD44725AF}" type="sibTrans" cxnId="{3CD66940-F636-4411-8904-82FFA117F3AB}">
      <dgm:prSet/>
      <dgm:spPr/>
      <dgm:t>
        <a:bodyPr/>
        <a:lstStyle/>
        <a:p>
          <a:endParaRPr lang="ru-RU"/>
        </a:p>
      </dgm:t>
    </dgm:pt>
    <dgm:pt modelId="{DF3310BF-1644-4767-B7B7-266DDBE835FD}">
      <dgm:prSet phldrT="[Текст]" custT="1"/>
      <dgm:spPr/>
      <dgm:t>
        <a:bodyPr/>
        <a:lstStyle/>
        <a:p>
          <a:r>
            <a:rPr lang="ru-RU" sz="2300" b="0" dirty="0" smtClean="0"/>
            <a:t>Педагогический отряд «</a:t>
          </a:r>
          <a:r>
            <a:rPr lang="ru-RU" sz="2300" b="0" dirty="0" err="1" smtClean="0"/>
            <a:t>Ювентис</a:t>
          </a:r>
          <a:r>
            <a:rPr lang="ru-RU" sz="2300" b="0" dirty="0" smtClean="0"/>
            <a:t>»</a:t>
          </a:r>
          <a:endParaRPr lang="ru-RU" sz="2300" b="0" dirty="0"/>
        </a:p>
      </dgm:t>
    </dgm:pt>
    <dgm:pt modelId="{3E3B8D74-EA03-44AF-88FA-1FAEFAB8DF7F}" type="parTrans" cxnId="{7C110164-8098-4003-AE0D-F0367D5FA945}">
      <dgm:prSet/>
      <dgm:spPr/>
      <dgm:t>
        <a:bodyPr/>
        <a:lstStyle/>
        <a:p>
          <a:endParaRPr lang="ru-RU"/>
        </a:p>
      </dgm:t>
    </dgm:pt>
    <dgm:pt modelId="{3CEB1CBF-2423-425E-8A67-CBDF6CF8B172}" type="sibTrans" cxnId="{7C110164-8098-4003-AE0D-F0367D5FA945}">
      <dgm:prSet/>
      <dgm:spPr/>
      <dgm:t>
        <a:bodyPr/>
        <a:lstStyle/>
        <a:p>
          <a:endParaRPr lang="ru-RU"/>
        </a:p>
      </dgm:t>
    </dgm:pt>
    <dgm:pt modelId="{BDDAEDAA-4E9F-409F-8CA8-9D1B3F9E5E11}">
      <dgm:prSet phldrT="[Текст]" custT="1"/>
      <dgm:spPr/>
      <dgm:t>
        <a:bodyPr/>
        <a:lstStyle/>
        <a:p>
          <a:r>
            <a:rPr lang="ru-RU" sz="2300" b="0" dirty="0" smtClean="0"/>
            <a:t>Спортивный клуб «Олимп»</a:t>
          </a:r>
          <a:endParaRPr lang="ru-RU" sz="2300" b="0" dirty="0"/>
        </a:p>
      </dgm:t>
    </dgm:pt>
    <dgm:pt modelId="{868F1A8C-FC2F-48C7-9820-575051989DF2}" type="parTrans" cxnId="{D354C080-5090-402D-825D-70D1902C271C}">
      <dgm:prSet/>
      <dgm:spPr/>
      <dgm:t>
        <a:bodyPr/>
        <a:lstStyle/>
        <a:p>
          <a:endParaRPr lang="ru-RU"/>
        </a:p>
      </dgm:t>
    </dgm:pt>
    <dgm:pt modelId="{21D5219B-FA61-4CCB-946D-A565436D5C12}" type="sibTrans" cxnId="{D354C080-5090-402D-825D-70D1902C271C}">
      <dgm:prSet/>
      <dgm:spPr/>
      <dgm:t>
        <a:bodyPr/>
        <a:lstStyle/>
        <a:p>
          <a:endParaRPr lang="ru-RU"/>
        </a:p>
      </dgm:t>
    </dgm:pt>
    <dgm:pt modelId="{A71B82A5-F97F-400E-A235-A72FF85F9292}">
      <dgm:prSet phldrT="[Текст]" custT="1"/>
      <dgm:spPr/>
      <dgm:t>
        <a:bodyPr/>
        <a:lstStyle/>
        <a:p>
          <a:r>
            <a:rPr lang="ru-RU" sz="2300" b="0" dirty="0" smtClean="0"/>
            <a:t>ВО и МО «</a:t>
          </a:r>
          <a:r>
            <a:rPr lang="ru-RU" sz="2300" b="0" dirty="0" err="1" smtClean="0"/>
            <a:t>Ювентис</a:t>
          </a:r>
          <a:r>
            <a:rPr lang="ru-RU" sz="2300" b="0" dirty="0" smtClean="0"/>
            <a:t>»</a:t>
          </a:r>
          <a:endParaRPr lang="ru-RU" sz="2300" b="0" dirty="0"/>
        </a:p>
      </dgm:t>
    </dgm:pt>
    <dgm:pt modelId="{94076B30-9C4A-454B-9E42-B90ABAA1627E}" type="parTrans" cxnId="{7EA6282D-C874-4251-BC3B-6F94C1D5D763}">
      <dgm:prSet/>
      <dgm:spPr/>
      <dgm:t>
        <a:bodyPr/>
        <a:lstStyle/>
        <a:p>
          <a:endParaRPr lang="ru-RU"/>
        </a:p>
      </dgm:t>
    </dgm:pt>
    <dgm:pt modelId="{C168CC60-E74B-425F-AEA8-7B6EC080AAC1}" type="sibTrans" cxnId="{7EA6282D-C874-4251-BC3B-6F94C1D5D763}">
      <dgm:prSet/>
      <dgm:spPr/>
      <dgm:t>
        <a:bodyPr/>
        <a:lstStyle/>
        <a:p>
          <a:endParaRPr lang="ru-RU"/>
        </a:p>
      </dgm:t>
    </dgm:pt>
    <dgm:pt modelId="{26FDB05D-F7A7-4850-A87D-0FE4A6905889}">
      <dgm:prSet phldrT="[Текст]" custT="1"/>
      <dgm:spPr/>
      <dgm:t>
        <a:bodyPr/>
        <a:lstStyle/>
        <a:p>
          <a:r>
            <a:rPr lang="ru-RU" sz="2300" b="0" dirty="0" smtClean="0"/>
            <a:t>Студенческая газета «Зеркало»</a:t>
          </a:r>
          <a:endParaRPr lang="ru-RU" sz="2300" b="0" dirty="0"/>
        </a:p>
      </dgm:t>
    </dgm:pt>
    <dgm:pt modelId="{3E284C6C-D3DE-459D-AB14-C03564500672}" type="parTrans" cxnId="{7BD023E7-B47F-49ED-9D87-D2B2B333B48C}">
      <dgm:prSet/>
      <dgm:spPr/>
      <dgm:t>
        <a:bodyPr/>
        <a:lstStyle/>
        <a:p>
          <a:endParaRPr lang="ru-RU"/>
        </a:p>
      </dgm:t>
    </dgm:pt>
    <dgm:pt modelId="{D3AC54A4-F26F-423F-8C65-3D96B830276F}" type="sibTrans" cxnId="{7BD023E7-B47F-49ED-9D87-D2B2B333B48C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endParaRPr lang="ru-RU" sz="28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CB6E09B6-A340-411B-8BF6-E80675931866}">
      <dgm:prSet phldrT="[Текст]" custT="1"/>
      <dgm:spPr/>
      <dgm:t>
        <a:bodyPr/>
        <a:lstStyle/>
        <a:p>
          <a:r>
            <a:rPr lang="ru-RU" sz="2300" b="0" dirty="0" smtClean="0"/>
            <a:t>МЦ «Банан»</a:t>
          </a:r>
          <a:endParaRPr lang="ru-RU" sz="2300" b="0" dirty="0"/>
        </a:p>
      </dgm:t>
    </dgm:pt>
    <dgm:pt modelId="{316F80DD-F986-4821-BAC3-DC8F4BFC9410}" type="parTrans" cxnId="{6D115288-4CA3-436F-9E89-B292EE18169E}">
      <dgm:prSet/>
      <dgm:spPr/>
      <dgm:t>
        <a:bodyPr/>
        <a:lstStyle/>
        <a:p>
          <a:endParaRPr lang="ru-RU"/>
        </a:p>
      </dgm:t>
    </dgm:pt>
    <dgm:pt modelId="{B1ADFEFB-C164-4BC7-8263-7CEB6BF066E4}" type="sibTrans" cxnId="{6D115288-4CA3-436F-9E89-B292EE18169E}">
      <dgm:prSet/>
      <dgm:spPr/>
      <dgm:t>
        <a:bodyPr/>
        <a:lstStyle/>
        <a:p>
          <a:endParaRPr lang="ru-RU"/>
        </a:p>
      </dgm:t>
    </dgm:pt>
    <dgm:pt modelId="{9B92643C-6033-44C8-8452-646BEC77FD71}">
      <dgm:prSet phldrT="[Текст]" custT="1"/>
      <dgm:spPr/>
      <dgm:t>
        <a:bodyPr/>
        <a:lstStyle/>
        <a:p>
          <a:r>
            <a:rPr lang="ru-RU" sz="2300" b="0" dirty="0" smtClean="0"/>
            <a:t>Студенческий актив в группах</a:t>
          </a:r>
          <a:endParaRPr lang="ru-RU" sz="2300" b="0" dirty="0"/>
        </a:p>
      </dgm:t>
    </dgm:pt>
    <dgm:pt modelId="{1AECC11B-3B13-4A7B-950E-BFE874FC9710}" type="parTrans" cxnId="{D8042BD2-FBDA-45C0-B8FD-20ABE673F37F}">
      <dgm:prSet/>
      <dgm:spPr/>
      <dgm:t>
        <a:bodyPr/>
        <a:lstStyle/>
        <a:p>
          <a:endParaRPr lang="ru-RU"/>
        </a:p>
      </dgm:t>
    </dgm:pt>
    <dgm:pt modelId="{2E7F59FE-1C48-4A0C-9BAC-C8F3C3B14FC0}" type="sibTrans" cxnId="{D8042BD2-FBDA-45C0-B8FD-20ABE673F37F}">
      <dgm:prSet/>
      <dgm:spPr/>
      <dgm:t>
        <a:bodyPr/>
        <a:lstStyle/>
        <a:p>
          <a:endParaRPr lang="ru-RU"/>
        </a:p>
      </dgm:t>
    </dgm:pt>
    <dgm:pt modelId="{AF5A5521-6431-4610-9534-DD9A0E6B0BD7}">
      <dgm:prSet phldrT="[Текст]" custT="1"/>
      <dgm:spPr/>
      <dgm:t>
        <a:bodyPr/>
        <a:lstStyle/>
        <a:p>
          <a:r>
            <a:rPr lang="ru-RU" sz="2300" b="0" dirty="0" smtClean="0"/>
            <a:t>Педагоги-предметники</a:t>
          </a:r>
          <a:endParaRPr lang="ru-RU" sz="2300" b="0" dirty="0"/>
        </a:p>
      </dgm:t>
    </dgm:pt>
    <dgm:pt modelId="{CE94820A-5D0F-47EE-87E9-031F5357EB19}" type="parTrans" cxnId="{8DD64FB7-8378-4DC6-A7C2-633A795D8374}">
      <dgm:prSet/>
      <dgm:spPr/>
      <dgm:t>
        <a:bodyPr/>
        <a:lstStyle/>
        <a:p>
          <a:endParaRPr lang="ru-RU"/>
        </a:p>
      </dgm:t>
    </dgm:pt>
    <dgm:pt modelId="{C238D9DF-C54F-4AAB-B098-AB829C44008E}" type="sibTrans" cxnId="{8DD64FB7-8378-4DC6-A7C2-633A795D8374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6437A-7858-484D-9E95-BB1C8BA1C273}" type="presOf" srcId="{A71B82A5-F97F-400E-A235-A72FF85F9292}" destId="{B899917B-05F0-480B-BAD3-5C574A4C0DED}" srcOrd="0" destOrd="8" presId="urn:microsoft.com/office/officeart/2005/8/layout/chevron2"/>
    <dgm:cxn modelId="{4DCEACF1-B41B-41C2-B896-CD4FF9AEF985}" srcId="{A1E53C89-6478-44D4-B6D6-FDD6F4BE8667}" destId="{80E299BB-6470-4A0C-9CB9-59CEDED3A1BB}" srcOrd="3" destOrd="0" parTransId="{3B987C50-9048-49D3-A7F8-47DADC5F6CCB}" sibTransId="{ED5BC855-6A06-4F80-B9A8-AE1B252E279D}"/>
    <dgm:cxn modelId="{14007DB4-4133-425D-9E56-A0433856A248}" type="presOf" srcId="{26FDB05D-F7A7-4850-A87D-0FE4A6905889}" destId="{B899917B-05F0-480B-BAD3-5C574A4C0DED}" srcOrd="0" destOrd="10" presId="urn:microsoft.com/office/officeart/2005/8/layout/chevron2"/>
    <dgm:cxn modelId="{85C72768-BFF2-4838-AA02-84345F32BCA1}" type="presOf" srcId="{9B92643C-6033-44C8-8452-646BEC77FD71}" destId="{B899917B-05F0-480B-BAD3-5C574A4C0DED}" srcOrd="0" destOrd="13" presId="urn:microsoft.com/office/officeart/2005/8/layout/chevron2"/>
    <dgm:cxn modelId="{7C110164-8098-4003-AE0D-F0367D5FA945}" srcId="{A1E53C89-6478-44D4-B6D6-FDD6F4BE8667}" destId="{DF3310BF-1644-4767-B7B7-266DDBE835FD}" srcOrd="6" destOrd="0" parTransId="{3E3B8D74-EA03-44AF-88FA-1FAEFAB8DF7F}" sibTransId="{3CEB1CBF-2423-425E-8A67-CBDF6CF8B172}"/>
    <dgm:cxn modelId="{3CD66940-F636-4411-8904-82FFA117F3AB}" srcId="{A1E53C89-6478-44D4-B6D6-FDD6F4BE8667}" destId="{D16ACE92-D009-408B-A0FA-3C4EEC535ACC}" srcOrd="5" destOrd="0" parTransId="{82942505-76E5-494E-A829-2B063A648D79}" sibTransId="{BE081D5E-5E00-49D8-9A42-19BFD44725AF}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0E077884-8AA2-4FF2-9A06-1224A782DF7D}" srcId="{A1E53C89-6478-44D4-B6D6-FDD6F4BE8667}" destId="{4A83298B-E852-41DE-AAEE-20CF88731EDD}" srcOrd="9" destOrd="0" parTransId="{70C4B35C-D82F-4054-8427-98C88F579D0E}" sibTransId="{C84483ED-6C7B-42B6-A98B-4E3B198280B3}"/>
    <dgm:cxn modelId="{F1350A63-7BF4-48FF-8972-D8ED1FDB2197}" srcId="{A1E53C89-6478-44D4-B6D6-FDD6F4BE8667}" destId="{B73D4B13-275F-49C4-8B32-5863F6E9C416}" srcOrd="12" destOrd="0" parTransId="{F4DF73CC-D64C-4996-9AE3-3AACC6E94925}" sibTransId="{58731954-9F73-41A0-9CC2-1A73C2CACEE6}"/>
    <dgm:cxn modelId="{6F0BDA10-2DF9-4FEE-AB31-FB10B125C667}" type="presOf" srcId="{4A83298B-E852-41DE-AAEE-20CF88731EDD}" destId="{B899917B-05F0-480B-BAD3-5C574A4C0DED}" srcOrd="0" destOrd="9" presId="urn:microsoft.com/office/officeart/2005/8/layout/chevron2"/>
    <dgm:cxn modelId="{6D115288-4CA3-436F-9E89-B292EE18169E}" srcId="{A1E53C89-6478-44D4-B6D6-FDD6F4BE8667}" destId="{CB6E09B6-A340-411B-8BF6-E80675931866}" srcOrd="11" destOrd="0" parTransId="{316F80DD-F986-4821-BAC3-DC8F4BFC9410}" sibTransId="{B1ADFEFB-C164-4BC7-8263-7CEB6BF066E4}"/>
    <dgm:cxn modelId="{4908C667-8EF6-4577-A623-7FACFC94BEF2}" type="presOf" srcId="{DF3310BF-1644-4767-B7B7-266DDBE835FD}" destId="{B899917B-05F0-480B-BAD3-5C574A4C0DED}" srcOrd="0" destOrd="6" presId="urn:microsoft.com/office/officeart/2005/8/layout/chevron2"/>
    <dgm:cxn modelId="{7BD023E7-B47F-49ED-9D87-D2B2B333B48C}" srcId="{A1E53C89-6478-44D4-B6D6-FDD6F4BE8667}" destId="{26FDB05D-F7A7-4850-A87D-0FE4A6905889}" srcOrd="10" destOrd="0" parTransId="{3E284C6C-D3DE-459D-AB14-C03564500672}" sibTransId="{D3AC54A4-F26F-423F-8C65-3D96B830276F}"/>
    <dgm:cxn modelId="{479F6225-FE01-4A8B-AFA2-49FE8FB7518E}" type="presOf" srcId="{CB6E09B6-A340-411B-8BF6-E80675931866}" destId="{B899917B-05F0-480B-BAD3-5C574A4C0DED}" srcOrd="0" destOrd="11" presId="urn:microsoft.com/office/officeart/2005/8/layout/chevron2"/>
    <dgm:cxn modelId="{E629E2FE-5498-48E6-91B1-523FAB78EF9A}" type="presOf" srcId="{84D8C9B4-F7B9-44B6-AD23-47367A32D386}" destId="{B899917B-05F0-480B-BAD3-5C574A4C0DED}" srcOrd="0" destOrd="1" presId="urn:microsoft.com/office/officeart/2005/8/layout/chevron2"/>
    <dgm:cxn modelId="{1EC13C7E-AB31-4E56-8658-07468B0E1EA7}" type="presOf" srcId="{74405D7F-4CB0-4074-96F9-3FA06C2A6F04}" destId="{B899917B-05F0-480B-BAD3-5C574A4C0DED}" srcOrd="0" destOrd="15" presId="urn:microsoft.com/office/officeart/2005/8/layout/chevron2"/>
    <dgm:cxn modelId="{8C8FD34D-CA82-4570-8FB9-F7CAD0B2114C}" srcId="{A1E53C89-6478-44D4-B6D6-FDD6F4BE8667}" destId="{84D8C9B4-F7B9-44B6-AD23-47367A32D386}" srcOrd="1" destOrd="0" parTransId="{52843052-30F8-4100-8524-135D04C91537}" sibTransId="{A3F75536-2B3B-4291-B19D-9CE02C9C46F2}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2D27EAC3-E1DA-4FB7-BA11-756499C64DA2}" type="presOf" srcId="{D16ACE92-D009-408B-A0FA-3C4EEC535ACC}" destId="{B899917B-05F0-480B-BAD3-5C574A4C0DED}" srcOrd="0" destOrd="5" presId="urn:microsoft.com/office/officeart/2005/8/layout/chevron2"/>
    <dgm:cxn modelId="{32CEA587-455E-4652-A3A6-CEEF22381DC7}" type="presOf" srcId="{98864E8B-A369-4B57-A28C-A02EA9B01E35}" destId="{B899917B-05F0-480B-BAD3-5C574A4C0DED}" srcOrd="0" destOrd="0" presId="urn:microsoft.com/office/officeart/2005/8/layout/chevron2"/>
    <dgm:cxn modelId="{C7FC779B-32C4-4793-8870-85045EE14907}" srcId="{A1E53C89-6478-44D4-B6D6-FDD6F4BE8667}" destId="{FD4A004B-93F3-4EE0-8DCD-24C3B49882D2}" srcOrd="2" destOrd="0" parTransId="{86243B79-99CA-4978-9155-04FB2BE6919F}" sibTransId="{5DBF9CA8-A337-4789-B6DB-DC1E8F26CB40}"/>
    <dgm:cxn modelId="{7EA6282D-C874-4251-BC3B-6F94C1D5D763}" srcId="{A1E53C89-6478-44D4-B6D6-FDD6F4BE8667}" destId="{A71B82A5-F97F-400E-A235-A72FF85F9292}" srcOrd="8" destOrd="0" parTransId="{94076B30-9C4A-454B-9E42-B90ABAA1627E}" sibTransId="{C168CC60-E74B-425F-AEA8-7B6EC080AAC1}"/>
    <dgm:cxn modelId="{8DD64FB7-8378-4DC6-A7C2-633A795D8374}" srcId="{A1E53C89-6478-44D4-B6D6-FDD6F4BE8667}" destId="{AF5A5521-6431-4610-9534-DD9A0E6B0BD7}" srcOrd="14" destOrd="0" parTransId="{CE94820A-5D0F-47EE-87E9-031F5357EB19}" sibTransId="{C238D9DF-C54F-4AAB-B098-AB829C44008E}"/>
    <dgm:cxn modelId="{75B3414D-64D3-4864-B436-DE1C697CB6B0}" type="presOf" srcId="{A1E53C89-6478-44D4-B6D6-FDD6F4BE8667}" destId="{59E4D80D-E2F7-4A9C-9B3F-920CE085782C}" srcOrd="0" destOrd="0" presId="urn:microsoft.com/office/officeart/2005/8/layout/chevron2"/>
    <dgm:cxn modelId="{9AF118F9-F486-444C-AB54-9FABE40EA8E5}" type="presOf" srcId="{80E299BB-6470-4A0C-9CB9-59CEDED3A1BB}" destId="{B899917B-05F0-480B-BAD3-5C574A4C0DED}" srcOrd="0" destOrd="3" presId="urn:microsoft.com/office/officeart/2005/8/layout/chevron2"/>
    <dgm:cxn modelId="{48278DEB-7852-4A4C-828F-00214775CA91}" type="presOf" srcId="{9209334B-0366-4DD7-97B6-29D4CA36AE10}" destId="{D5BA4225-DE7D-4C6E-B87C-7414E1129E2C}" srcOrd="0" destOrd="0" presId="urn:microsoft.com/office/officeart/2005/8/layout/chevron2"/>
    <dgm:cxn modelId="{F591E3BF-EFD3-459E-A248-FE19BB0B2E61}" type="presOf" srcId="{FD4A004B-93F3-4EE0-8DCD-24C3B49882D2}" destId="{B899917B-05F0-480B-BAD3-5C574A4C0DED}" srcOrd="0" destOrd="2" presId="urn:microsoft.com/office/officeart/2005/8/layout/chevron2"/>
    <dgm:cxn modelId="{2ED31B89-8C3E-4085-B9D3-9F72D0D04C17}" type="presOf" srcId="{B73D4B13-275F-49C4-8B32-5863F6E9C416}" destId="{B899917B-05F0-480B-BAD3-5C574A4C0DED}" srcOrd="0" destOrd="12" presId="urn:microsoft.com/office/officeart/2005/8/layout/chevron2"/>
    <dgm:cxn modelId="{D8042BD2-FBDA-45C0-B8FD-20ABE673F37F}" srcId="{A1E53C89-6478-44D4-B6D6-FDD6F4BE8667}" destId="{9B92643C-6033-44C8-8452-646BEC77FD71}" srcOrd="13" destOrd="0" parTransId="{1AECC11B-3B13-4A7B-950E-BFE874FC9710}" sibTransId="{2E7F59FE-1C48-4A0C-9BAC-C8F3C3B14FC0}"/>
    <dgm:cxn modelId="{52232622-4DCF-4337-A998-841D9114849F}" srcId="{A1E53C89-6478-44D4-B6D6-FDD6F4BE8667}" destId="{74405D7F-4CB0-4074-96F9-3FA06C2A6F04}" srcOrd="15" destOrd="0" parTransId="{9C7F689F-EDA6-4351-8AB7-83880D4493A7}" sibTransId="{126518E6-F871-45D3-B9BE-DD2A0257F915}"/>
    <dgm:cxn modelId="{D0966135-C59C-4D1C-8CF6-73CCC6FE4B1B}" type="presOf" srcId="{5B8CF361-5B56-4423-85DF-7A38766661AD}" destId="{B899917B-05F0-480B-BAD3-5C574A4C0DED}" srcOrd="0" destOrd="4" presId="urn:microsoft.com/office/officeart/2005/8/layout/chevron2"/>
    <dgm:cxn modelId="{D53BE367-B8C2-4460-A6AF-62442FE0ED13}" type="presOf" srcId="{BDDAEDAA-4E9F-409F-8CA8-9D1B3F9E5E11}" destId="{B899917B-05F0-480B-BAD3-5C574A4C0DED}" srcOrd="0" destOrd="7" presId="urn:microsoft.com/office/officeart/2005/8/layout/chevron2"/>
    <dgm:cxn modelId="{516AAD49-BB0E-499F-94E0-0E49F00920CE}" type="presOf" srcId="{AF5A5521-6431-4610-9534-DD9A0E6B0BD7}" destId="{B899917B-05F0-480B-BAD3-5C574A4C0DED}" srcOrd="0" destOrd="14" presId="urn:microsoft.com/office/officeart/2005/8/layout/chevron2"/>
    <dgm:cxn modelId="{EF398CD2-169C-45D3-94E2-06089F6E1FAE}" srcId="{A1E53C89-6478-44D4-B6D6-FDD6F4BE8667}" destId="{5B8CF361-5B56-4423-85DF-7A38766661AD}" srcOrd="4" destOrd="0" parTransId="{565FFB42-00D8-4D42-97B6-FEC5D993A99E}" sibTransId="{BDA45AED-BFE4-4DFE-A982-DC3FFAFDDB11}"/>
    <dgm:cxn modelId="{D354C080-5090-402D-825D-70D1902C271C}" srcId="{A1E53C89-6478-44D4-B6D6-FDD6F4BE8667}" destId="{BDDAEDAA-4E9F-409F-8CA8-9D1B3F9E5E11}" srcOrd="7" destOrd="0" parTransId="{868F1A8C-FC2F-48C7-9820-575051989DF2}" sibTransId="{21D5219B-FA61-4CCB-946D-A565436D5C12}"/>
    <dgm:cxn modelId="{56D109B4-DF56-462C-A4F8-4C9EBAC5E384}" type="presParOf" srcId="{D5BA4225-DE7D-4C6E-B87C-7414E1129E2C}" destId="{B4E2448B-68B0-473C-8488-2C2ACA1FA2B4}" srcOrd="0" destOrd="0" presId="urn:microsoft.com/office/officeart/2005/8/layout/chevron2"/>
    <dgm:cxn modelId="{A20C3A32-FABD-4C93-A00D-60814CBDE288}" type="presParOf" srcId="{B4E2448B-68B0-473C-8488-2C2ACA1FA2B4}" destId="{59E4D80D-E2F7-4A9C-9B3F-920CE085782C}" srcOrd="0" destOrd="0" presId="urn:microsoft.com/office/officeart/2005/8/layout/chevron2"/>
    <dgm:cxn modelId="{7B379631-F4B2-4CFF-8B1A-D664E5262CB9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Интернет-порталы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Центр помощи детям </a:t>
          </a:r>
          <a:r>
            <a:rPr lang="en-US" sz="2300" b="0" u="sng" dirty="0" smtClean="0">
              <a:solidFill>
                <a:srgbClr val="0070C0"/>
              </a:solidFill>
            </a:rPr>
            <a:t>http://www.centr45.ru/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95F12CFB-22E4-42E5-A902-507F652649EC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2400" dirty="0" smtClean="0"/>
        </a:p>
      </dgm:t>
    </dgm:pt>
    <dgm:pt modelId="{271FC39B-4AA1-4E82-ABC4-82900E623A87}" type="parTrans" cxnId="{C699C630-FF44-4C5F-9E85-7051772AE284}">
      <dgm:prSet/>
      <dgm:spPr/>
      <dgm:t>
        <a:bodyPr/>
        <a:lstStyle/>
        <a:p>
          <a:endParaRPr lang="ru-RU"/>
        </a:p>
      </dgm:t>
    </dgm:pt>
    <dgm:pt modelId="{025E7AAF-3234-4154-A4C0-4544C0312252}" type="sibTrans" cxnId="{C699C630-FF44-4C5F-9E85-7051772AE284}">
      <dgm:prSet/>
      <dgm:spPr/>
      <dgm:t>
        <a:bodyPr/>
        <a:lstStyle/>
        <a:p>
          <a:endParaRPr lang="ru-RU"/>
        </a:p>
      </dgm:t>
    </dgm:pt>
    <dgm:pt modelId="{A2DAE86D-CCCC-4B71-BD38-9A261262C6B0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endParaRPr lang="ru-RU" sz="2400" b="0" dirty="0"/>
        </a:p>
      </dgm:t>
    </dgm:pt>
    <dgm:pt modelId="{B793307B-D134-498A-B8DC-50CD13DC820D}" type="parTrans" cxnId="{11310177-E0F5-426D-B36E-ED32CE6B2530}">
      <dgm:prSet/>
      <dgm:spPr/>
      <dgm:t>
        <a:bodyPr/>
        <a:lstStyle/>
        <a:p>
          <a:endParaRPr lang="ru-RU"/>
        </a:p>
      </dgm:t>
    </dgm:pt>
    <dgm:pt modelId="{CCC10FA8-D279-4C99-82C7-FE2E33EA89A7}" type="sibTrans" cxnId="{11310177-E0F5-426D-B36E-ED32CE6B2530}">
      <dgm:prSet/>
      <dgm:spPr/>
      <dgm:t>
        <a:bodyPr/>
        <a:lstStyle/>
        <a:p>
          <a:endParaRPr lang="ru-RU"/>
        </a:p>
      </dgm:t>
    </dgm:pt>
    <dgm:pt modelId="{EBAA203F-61AB-4B9C-BA7C-7475BB0AEF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ИРОСТ </a:t>
          </a:r>
          <a:r>
            <a:rPr lang="en-US" sz="2300" b="0" u="sng" dirty="0" smtClean="0">
              <a:solidFill>
                <a:srgbClr val="0070C0"/>
              </a:solidFill>
            </a:rPr>
            <a:t>http://irost45.ru/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75B05A68-50F0-41FF-9588-38AB7E0A88AD}" type="parTrans" cxnId="{255CAAAB-FD69-4C5E-8C10-233009106AE5}">
      <dgm:prSet/>
      <dgm:spPr/>
      <dgm:t>
        <a:bodyPr/>
        <a:lstStyle/>
        <a:p>
          <a:endParaRPr lang="ru-RU"/>
        </a:p>
      </dgm:t>
    </dgm:pt>
    <dgm:pt modelId="{CC4BA279-3198-4427-AD4E-0E48640634F6}" type="sibTrans" cxnId="{255CAAAB-FD69-4C5E-8C10-233009106AE5}">
      <dgm:prSet/>
      <dgm:spPr/>
      <dgm:t>
        <a:bodyPr/>
        <a:lstStyle/>
        <a:p>
          <a:endParaRPr lang="ru-RU"/>
        </a:p>
      </dgm:t>
    </dgm:pt>
    <dgm:pt modelId="{CE71DC8D-8B8D-4FCB-B098-CECE0AC21B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Образовательный портал ИНФОУРОК </a:t>
          </a:r>
          <a:r>
            <a:rPr lang="en-US" sz="2300" b="0" u="sng" dirty="0" smtClean="0">
              <a:solidFill>
                <a:srgbClr val="0070C0"/>
              </a:solidFill>
            </a:rPr>
            <a:t>https://infourok.ru/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7014247A-9E45-4C14-BC6F-9436A9A61341}" type="parTrans" cxnId="{E5A9446B-4142-4E30-AC6C-A3D4A76A70C5}">
      <dgm:prSet/>
      <dgm:spPr/>
      <dgm:t>
        <a:bodyPr/>
        <a:lstStyle/>
        <a:p>
          <a:endParaRPr lang="ru-RU"/>
        </a:p>
      </dgm:t>
    </dgm:pt>
    <dgm:pt modelId="{C140C321-C032-4D6E-B50D-86F029C1805F}" type="sibTrans" cxnId="{E5A9446B-4142-4E30-AC6C-A3D4A76A70C5}">
      <dgm:prSet/>
      <dgm:spPr/>
      <dgm:t>
        <a:bodyPr/>
        <a:lstStyle/>
        <a:p>
          <a:endParaRPr lang="ru-RU"/>
        </a:p>
      </dgm:t>
    </dgm:pt>
    <dgm:pt modelId="{B7A047F1-6E41-4D31-9C6A-1B94B15780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Портал Образовательная социальная сеть </a:t>
          </a:r>
          <a:r>
            <a:rPr lang="en-US" sz="2300" b="0" u="sng" dirty="0" smtClean="0">
              <a:solidFill>
                <a:srgbClr val="0070C0"/>
              </a:solidFill>
            </a:rPr>
            <a:t>https://nsportal.ru/</a:t>
          </a:r>
          <a:r>
            <a:rPr lang="ru-RU" sz="2300" b="0" u="sng" dirty="0" smtClean="0">
              <a:solidFill>
                <a:srgbClr val="0070C0"/>
              </a:solidFill>
            </a:rPr>
            <a:t> 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2E7673FE-76D0-4EF2-8431-556E35A067D9}" type="parTrans" cxnId="{157341E6-053C-41C4-A2BD-1262C4BA9DFD}">
      <dgm:prSet/>
      <dgm:spPr/>
      <dgm:t>
        <a:bodyPr/>
        <a:lstStyle/>
        <a:p>
          <a:endParaRPr lang="ru-RU"/>
        </a:p>
      </dgm:t>
    </dgm:pt>
    <dgm:pt modelId="{CBEA7124-69A4-48FE-B121-684C040A739C}" type="sibTrans" cxnId="{157341E6-053C-41C4-A2BD-1262C4BA9DFD}">
      <dgm:prSet/>
      <dgm:spPr/>
      <dgm:t>
        <a:bodyPr/>
        <a:lstStyle/>
        <a:p>
          <a:endParaRPr lang="ru-RU"/>
        </a:p>
      </dgm:t>
    </dgm:pt>
    <dgm:pt modelId="{4384FC44-B9D9-4E1C-A825-0C4AE683654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Образовательный портал для педагогов </a:t>
          </a:r>
          <a:r>
            <a:rPr lang="ru-RU" sz="2300" b="0" dirty="0" err="1" smtClean="0"/>
            <a:t>Знанио</a:t>
          </a:r>
          <a:r>
            <a:rPr lang="ru-RU" sz="2300" b="0" dirty="0" smtClean="0"/>
            <a:t> </a:t>
          </a:r>
          <a:r>
            <a:rPr lang="en-US" sz="2300" b="0" dirty="0" smtClean="0">
              <a:solidFill>
                <a:srgbClr val="0070C0"/>
              </a:solidFill>
            </a:rPr>
            <a:t>https://znanio.ru/</a:t>
          </a:r>
          <a:endParaRPr lang="ru-RU" sz="2300" b="0" dirty="0">
            <a:solidFill>
              <a:srgbClr val="0070C0"/>
            </a:solidFill>
          </a:endParaRPr>
        </a:p>
      </dgm:t>
    </dgm:pt>
    <dgm:pt modelId="{76A9A4C9-76DB-4050-AF1B-645CA98DF348}" type="parTrans" cxnId="{DDF02C57-85C5-41EE-A20F-EBDDD0DC5BF1}">
      <dgm:prSet/>
      <dgm:spPr/>
      <dgm:t>
        <a:bodyPr/>
        <a:lstStyle/>
        <a:p>
          <a:endParaRPr lang="ru-RU"/>
        </a:p>
      </dgm:t>
    </dgm:pt>
    <dgm:pt modelId="{BEF05205-668B-448B-A7F2-429426B2F0C4}" type="sibTrans" cxnId="{DDF02C57-85C5-41EE-A20F-EBDDD0DC5BF1}">
      <dgm:prSet/>
      <dgm:spPr/>
      <dgm:t>
        <a:bodyPr/>
        <a:lstStyle/>
        <a:p>
          <a:endParaRPr lang="ru-RU"/>
        </a:p>
      </dgm:t>
    </dgm:pt>
    <dgm:pt modelId="{113D4607-92B0-4CFD-9BDD-6040079AE0EA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2300" b="0" dirty="0" smtClean="0"/>
        </a:p>
      </dgm:t>
    </dgm:pt>
    <dgm:pt modelId="{C224F552-6DDD-406A-A7CB-5B16183C8B10}" type="parTrans" cxnId="{53706A68-1F3D-44AF-9457-EE3A94A7367F}">
      <dgm:prSet/>
      <dgm:spPr/>
      <dgm:t>
        <a:bodyPr/>
        <a:lstStyle/>
        <a:p>
          <a:endParaRPr lang="ru-RU"/>
        </a:p>
      </dgm:t>
    </dgm:pt>
    <dgm:pt modelId="{4F2FBA1F-4B19-42DF-ABC2-8D45D654B230}" type="sibTrans" cxnId="{53706A68-1F3D-44AF-9457-EE3A94A7367F}">
      <dgm:prSet/>
      <dgm:spPr/>
      <dgm:t>
        <a:bodyPr/>
        <a:lstStyle/>
        <a:p>
          <a:endParaRPr lang="ru-RU"/>
        </a:p>
      </dgm:t>
    </dgm:pt>
    <dgm:pt modelId="{FE87C1D8-B006-4620-80C2-E70381697CBF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endParaRPr lang="ru-RU" sz="2300" b="0" dirty="0"/>
        </a:p>
      </dgm:t>
    </dgm:pt>
    <dgm:pt modelId="{661F68B2-ADBD-4BD9-8CD6-EF80410142EE}" type="parTrans" cxnId="{A4DDBBE9-ED3A-43C8-8058-B420B5268877}">
      <dgm:prSet/>
      <dgm:spPr/>
      <dgm:t>
        <a:bodyPr/>
        <a:lstStyle/>
        <a:p>
          <a:endParaRPr lang="ru-RU"/>
        </a:p>
      </dgm:t>
    </dgm:pt>
    <dgm:pt modelId="{C4401A75-AAD2-45BD-8160-18450B6C8C1E}" type="sibTrans" cxnId="{A4DDBBE9-ED3A-43C8-8058-B420B5268877}">
      <dgm:prSet/>
      <dgm:spPr/>
      <dgm:t>
        <a:bodyPr/>
        <a:lstStyle/>
        <a:p>
          <a:endParaRPr lang="ru-RU"/>
        </a:p>
      </dgm:t>
    </dgm:pt>
    <dgm:pt modelId="{5F6E016E-DFAD-40C7-A180-95FEDC593A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>
              <a:solidFill>
                <a:schemeClr val="tx1"/>
              </a:solidFill>
            </a:rPr>
            <a:t>Сайт </a:t>
          </a:r>
          <a:r>
            <a:rPr lang="en-US" sz="2300" b="0" dirty="0" err="1" smtClean="0">
              <a:solidFill>
                <a:schemeClr val="tx1"/>
              </a:solidFill>
            </a:rPr>
            <a:t>AdMe</a:t>
          </a:r>
          <a:r>
            <a:rPr lang="ru-RU" sz="2300" b="0" dirty="0" smtClean="0">
              <a:solidFill>
                <a:schemeClr val="tx1"/>
              </a:solidFill>
            </a:rPr>
            <a:t> </a:t>
          </a:r>
          <a:r>
            <a:rPr lang="en-US" sz="2300" b="0" u="sng" dirty="0" smtClean="0">
              <a:solidFill>
                <a:srgbClr val="0070C0"/>
              </a:solidFill>
            </a:rPr>
            <a:t>https://www.adme.ru/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A66397E4-5A67-459A-AA0D-3C8F77C7C0D9}" type="parTrans" cxnId="{6C29216F-4B0A-4F29-983D-97353FE467F1}">
      <dgm:prSet/>
      <dgm:spPr/>
      <dgm:t>
        <a:bodyPr/>
        <a:lstStyle/>
        <a:p>
          <a:endParaRPr lang="ru-RU"/>
        </a:p>
      </dgm:t>
    </dgm:pt>
    <dgm:pt modelId="{6DA5B7A1-9AA2-49F3-9FBA-69B0256F70EA}" type="sibTrans" cxnId="{6C29216F-4B0A-4F29-983D-97353FE467F1}">
      <dgm:prSet/>
      <dgm:spPr/>
      <dgm:t>
        <a:bodyPr/>
        <a:lstStyle/>
        <a:p>
          <a:endParaRPr lang="ru-RU"/>
        </a:p>
      </dgm:t>
    </dgm:pt>
    <dgm:pt modelId="{7DAF5156-B6FD-47A0-A532-89BDDDDCCDE8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endParaRPr lang="ru-RU" sz="2300" b="0" u="sng" dirty="0">
            <a:solidFill>
              <a:srgbClr val="0070C0"/>
            </a:solidFill>
          </a:endParaRPr>
        </a:p>
      </dgm:t>
    </dgm:pt>
    <dgm:pt modelId="{BCFAB56D-5ED3-40B1-9751-2C5C688F4939}" type="parTrans" cxnId="{70D01B4B-0D89-4158-AC6D-AF85F142AE3D}">
      <dgm:prSet/>
      <dgm:spPr/>
      <dgm:t>
        <a:bodyPr/>
        <a:lstStyle/>
        <a:p>
          <a:endParaRPr lang="ru-RU"/>
        </a:p>
      </dgm:t>
    </dgm:pt>
    <dgm:pt modelId="{E2560C75-0F56-4C50-83A2-3922BA3A3DFF}" type="sibTrans" cxnId="{70D01B4B-0D89-4158-AC6D-AF85F142AE3D}">
      <dgm:prSet/>
      <dgm:spPr/>
      <dgm:t>
        <a:bodyPr/>
        <a:lstStyle/>
        <a:p>
          <a:endParaRPr lang="ru-RU"/>
        </a:p>
      </dgm:t>
    </dgm:pt>
    <dgm:pt modelId="{ED194FFF-11E0-45C4-AD94-F11779FD63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2300" b="0" u="sng" dirty="0" smtClean="0">
              <a:solidFill>
                <a:schemeClr val="tx1"/>
              </a:solidFill>
            </a:rPr>
            <a:t>Google Forms</a:t>
          </a:r>
          <a:r>
            <a:rPr lang="ru-RU" sz="2300" b="0" u="sng" dirty="0" smtClean="0">
              <a:solidFill>
                <a:schemeClr val="tx1"/>
              </a:solidFill>
            </a:rPr>
            <a:t> </a:t>
          </a:r>
          <a:r>
            <a:rPr lang="en-US" sz="2300" b="0" u="sng" dirty="0" smtClean="0">
              <a:solidFill>
                <a:srgbClr val="0070C0"/>
              </a:solidFill>
            </a:rPr>
            <a:t>https://www.google.ru/intl/ru/forms/about/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83282311-8538-4D08-922A-3157CD833C51}" type="parTrans" cxnId="{E774361A-6F6D-4C80-8DC0-1FAB8C804B28}">
      <dgm:prSet/>
      <dgm:spPr/>
      <dgm:t>
        <a:bodyPr/>
        <a:lstStyle/>
        <a:p>
          <a:endParaRPr lang="ru-RU"/>
        </a:p>
      </dgm:t>
    </dgm:pt>
    <dgm:pt modelId="{8C34C8C5-44C3-4DB4-858D-E41B33C7D9DE}" type="sibTrans" cxnId="{E774361A-6F6D-4C80-8DC0-1FAB8C804B28}">
      <dgm:prSet/>
      <dgm:spPr/>
      <dgm:t>
        <a:bodyPr/>
        <a:lstStyle/>
        <a:p>
          <a:endParaRPr lang="ru-RU"/>
        </a:p>
      </dgm:t>
    </dgm:pt>
    <dgm:pt modelId="{3A44EC7B-8C98-4D51-BA36-4A40CFE8110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endParaRPr lang="ru-RU" sz="2300" b="0" u="sng" dirty="0">
            <a:solidFill>
              <a:srgbClr val="0070C0"/>
            </a:solidFill>
          </a:endParaRPr>
        </a:p>
      </dgm:t>
    </dgm:pt>
    <dgm:pt modelId="{FAE77BD0-3BAD-4FBE-9D6D-46259103BC55}" type="parTrans" cxnId="{1CB729DE-FCD2-45FA-BDB2-DAB98A656121}">
      <dgm:prSet/>
      <dgm:spPr/>
      <dgm:t>
        <a:bodyPr/>
        <a:lstStyle/>
        <a:p>
          <a:endParaRPr lang="ru-RU"/>
        </a:p>
      </dgm:t>
    </dgm:pt>
    <dgm:pt modelId="{97A26530-A9F5-4426-9616-25E2CB53BC0B}" type="sibTrans" cxnId="{1CB729DE-FCD2-45FA-BDB2-DAB98A656121}">
      <dgm:prSet/>
      <dgm:spPr/>
      <dgm:t>
        <a:bodyPr/>
        <a:lstStyle/>
        <a:p>
          <a:endParaRPr lang="ru-RU"/>
        </a:p>
      </dgm:t>
    </dgm:pt>
    <dgm:pt modelId="{C6C788B0-7220-4767-9462-099B1A6166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u="sng" dirty="0" smtClean="0">
              <a:solidFill>
                <a:schemeClr val="tx1"/>
              </a:solidFill>
            </a:rPr>
            <a:t>Психологические тесты онлайн </a:t>
          </a:r>
          <a:r>
            <a:rPr lang="ru-RU" sz="2300" b="0" u="sng" dirty="0" smtClean="0">
              <a:solidFill>
                <a:srgbClr val="0070C0"/>
              </a:solidFill>
            </a:rPr>
            <a:t>https://psytests.org/</a:t>
          </a:r>
          <a:endParaRPr lang="ru-RU" sz="2300" b="0" u="sng" dirty="0">
            <a:solidFill>
              <a:srgbClr val="0070C0"/>
            </a:solidFill>
          </a:endParaRPr>
        </a:p>
      </dgm:t>
    </dgm:pt>
    <dgm:pt modelId="{B0F9F065-B587-461B-8442-33AF505AD103}" type="parTrans" cxnId="{2E1DF4A8-085A-4930-AB95-F37FA5C287DE}">
      <dgm:prSet/>
      <dgm:spPr/>
      <dgm:t>
        <a:bodyPr/>
        <a:lstStyle/>
        <a:p>
          <a:endParaRPr lang="ru-RU"/>
        </a:p>
      </dgm:t>
    </dgm:pt>
    <dgm:pt modelId="{CF54CF93-86ED-47E1-B1F9-AC11032C23AB}" type="sibTrans" cxnId="{2E1DF4A8-085A-4930-AB95-F37FA5C287DE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01B4B-0D89-4158-AC6D-AF85F142AE3D}" srcId="{A1E53C89-6478-44D4-B6D6-FDD6F4BE8667}" destId="{7DAF5156-B6FD-47A0-A532-89BDDDDCCDE8}" srcOrd="1" destOrd="0" parTransId="{BCFAB56D-5ED3-40B1-9751-2C5C688F4939}" sibTransId="{E2560C75-0F56-4C50-83A2-3922BA3A3DFF}"/>
    <dgm:cxn modelId="{412802C1-A88A-4E6A-B8FE-619C408AC466}" type="presOf" srcId="{113D4607-92B0-4CFD-9BDD-6040079AE0EA}" destId="{B899917B-05F0-480B-BAD3-5C574A4C0DED}" srcOrd="0" destOrd="11" presId="urn:microsoft.com/office/officeart/2005/8/layout/chevron2"/>
    <dgm:cxn modelId="{1C7687EF-7B22-4A43-AD8D-1FD5BCE889E1}" type="presOf" srcId="{7DAF5156-B6FD-47A0-A532-89BDDDDCCDE8}" destId="{B899917B-05F0-480B-BAD3-5C574A4C0DED}" srcOrd="0" destOrd="1" presId="urn:microsoft.com/office/officeart/2005/8/layout/chevron2"/>
    <dgm:cxn modelId="{1FCB4531-439D-4DA4-AFBA-AD2A8F7C1878}" type="presOf" srcId="{9209334B-0366-4DD7-97B6-29D4CA36AE10}" destId="{D5BA4225-DE7D-4C6E-B87C-7414E1129E2C}" srcOrd="0" destOrd="0" presId="urn:microsoft.com/office/officeart/2005/8/layout/chevron2"/>
    <dgm:cxn modelId="{1CB729DE-FCD2-45FA-BDB2-DAB98A656121}" srcId="{A1E53C89-6478-44D4-B6D6-FDD6F4BE8667}" destId="{3A44EC7B-8C98-4D51-BA36-4A40CFE81107}" srcOrd="2" destOrd="0" parTransId="{FAE77BD0-3BAD-4FBE-9D6D-46259103BC55}" sibTransId="{97A26530-A9F5-4426-9616-25E2CB53BC0B}"/>
    <dgm:cxn modelId="{AA89C0FE-0849-4783-AC13-DBB9E9E24741}" type="presOf" srcId="{B7A047F1-6E41-4D31-9C6A-1B94B15780CB}" destId="{B899917B-05F0-480B-BAD3-5C574A4C0DED}" srcOrd="0" destOrd="6" presId="urn:microsoft.com/office/officeart/2005/8/layout/chevron2"/>
    <dgm:cxn modelId="{157341E6-053C-41C4-A2BD-1262C4BA9DFD}" srcId="{A1E53C89-6478-44D4-B6D6-FDD6F4BE8667}" destId="{B7A047F1-6E41-4D31-9C6A-1B94B15780CB}" srcOrd="6" destOrd="0" parTransId="{2E7673FE-76D0-4EF2-8431-556E35A067D9}" sibTransId="{CBEA7124-69A4-48FE-B121-684C040A739C}"/>
    <dgm:cxn modelId="{11310177-E0F5-426D-B36E-ED32CE6B2530}" srcId="{A1E53C89-6478-44D4-B6D6-FDD6F4BE8667}" destId="{A2DAE86D-CCCC-4B71-BD38-9A261262C6B0}" srcOrd="0" destOrd="0" parTransId="{B793307B-D134-498A-B8DC-50CD13DC820D}" sibTransId="{CCC10FA8-D279-4C99-82C7-FE2E33EA89A7}"/>
    <dgm:cxn modelId="{DDF02C57-85C5-41EE-A20F-EBDDD0DC5BF1}" srcId="{A1E53C89-6478-44D4-B6D6-FDD6F4BE8667}" destId="{4384FC44-B9D9-4E1C-A825-0C4AE683654F}" srcOrd="7" destOrd="0" parTransId="{76A9A4C9-76DB-4050-AF1B-645CA98DF348}" sibTransId="{BEF05205-668B-448B-A7F2-429426B2F0C4}"/>
    <dgm:cxn modelId="{591970C8-53C9-4A64-B0E1-2EFC459E5A6E}" type="presOf" srcId="{A2DAE86D-CCCC-4B71-BD38-9A261262C6B0}" destId="{B899917B-05F0-480B-BAD3-5C574A4C0DED}" srcOrd="0" destOrd="0" presId="urn:microsoft.com/office/officeart/2005/8/layout/chevron2"/>
    <dgm:cxn modelId="{484845B1-3C5A-4130-9A1D-0C3825882746}" type="presOf" srcId="{5F6E016E-DFAD-40C7-A180-95FEDC593AB4}" destId="{B899917B-05F0-480B-BAD3-5C574A4C0DED}" srcOrd="0" destOrd="8" presId="urn:microsoft.com/office/officeart/2005/8/layout/chevron2"/>
    <dgm:cxn modelId="{FE8686E2-BBC4-44BD-B1F1-EC1DB2DFF930}" type="presOf" srcId="{EBAA203F-61AB-4B9C-BA7C-7475BB0AEF6A}" destId="{B899917B-05F0-480B-BAD3-5C574A4C0DED}" srcOrd="0" destOrd="4" presId="urn:microsoft.com/office/officeart/2005/8/layout/chevron2"/>
    <dgm:cxn modelId="{FC068A56-06CC-4362-BDEB-1BE290C17AB0}" type="presOf" srcId="{CE71DC8D-8B8D-4FCB-B098-CECE0AC21BC0}" destId="{B899917B-05F0-480B-BAD3-5C574A4C0DED}" srcOrd="0" destOrd="5" presId="urn:microsoft.com/office/officeart/2005/8/layout/chevron2"/>
    <dgm:cxn modelId="{FABBC544-0C5D-4FFC-A0D7-C9234B889926}" type="presOf" srcId="{FE87C1D8-B006-4620-80C2-E70381697CBF}" destId="{B899917B-05F0-480B-BAD3-5C574A4C0DED}" srcOrd="0" destOrd="12" presId="urn:microsoft.com/office/officeart/2005/8/layout/chevron2"/>
    <dgm:cxn modelId="{C699C630-FF44-4C5F-9E85-7051772AE284}" srcId="{A1E53C89-6478-44D4-B6D6-FDD6F4BE8667}" destId="{95F12CFB-22E4-42E5-A902-507F652649EC}" srcOrd="13" destOrd="0" parTransId="{271FC39B-4AA1-4E82-ABC4-82900E623A87}" sibTransId="{025E7AAF-3234-4154-A4C0-4544C0312252}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E5A9446B-4142-4E30-AC6C-A3D4A76A70C5}" srcId="{A1E53C89-6478-44D4-B6D6-FDD6F4BE8667}" destId="{CE71DC8D-8B8D-4FCB-B098-CECE0AC21BC0}" srcOrd="5" destOrd="0" parTransId="{7014247A-9E45-4C14-BC6F-9436A9A61341}" sibTransId="{C140C321-C032-4D6E-B50D-86F029C1805F}"/>
    <dgm:cxn modelId="{53706A68-1F3D-44AF-9457-EE3A94A7367F}" srcId="{A1E53C89-6478-44D4-B6D6-FDD6F4BE8667}" destId="{113D4607-92B0-4CFD-9BDD-6040079AE0EA}" srcOrd="11" destOrd="0" parTransId="{C224F552-6DDD-406A-A7CB-5B16183C8B10}" sibTransId="{4F2FBA1F-4B19-42DF-ABC2-8D45D654B230}"/>
    <dgm:cxn modelId="{96B53C0F-DE2C-42D0-9209-C0D41E92C20D}" type="presOf" srcId="{3A44EC7B-8C98-4D51-BA36-4A40CFE81107}" destId="{B899917B-05F0-480B-BAD3-5C574A4C0DED}" srcOrd="0" destOrd="2" presId="urn:microsoft.com/office/officeart/2005/8/layout/chevron2"/>
    <dgm:cxn modelId="{A50E6091-0037-4F7F-8F65-58DCA0D63064}" type="presOf" srcId="{4384FC44-B9D9-4E1C-A825-0C4AE683654F}" destId="{B899917B-05F0-480B-BAD3-5C574A4C0DED}" srcOrd="0" destOrd="7" presId="urn:microsoft.com/office/officeart/2005/8/layout/chevron2"/>
    <dgm:cxn modelId="{55BA8ABF-C314-453B-A0FA-6CB4F029D40E}" type="presOf" srcId="{A1E53C89-6478-44D4-B6D6-FDD6F4BE8667}" destId="{59E4D80D-E2F7-4A9C-9B3F-920CE085782C}" srcOrd="0" destOrd="0" presId="urn:microsoft.com/office/officeart/2005/8/layout/chevron2"/>
    <dgm:cxn modelId="{96459A8C-E614-4BDC-8BB2-9852AE07E364}" type="presOf" srcId="{95F12CFB-22E4-42E5-A902-507F652649EC}" destId="{B899917B-05F0-480B-BAD3-5C574A4C0DED}" srcOrd="0" destOrd="13" presId="urn:microsoft.com/office/officeart/2005/8/layout/chevron2"/>
    <dgm:cxn modelId="{2FCEE5A9-A94A-4A03-B3A9-EB521AF51BAA}" type="presOf" srcId="{98864E8B-A369-4B57-A28C-A02EA9B01E35}" destId="{B899917B-05F0-480B-BAD3-5C574A4C0DED}" srcOrd="0" destOrd="3" presId="urn:microsoft.com/office/officeart/2005/8/layout/chevron2"/>
    <dgm:cxn modelId="{2E1DF4A8-085A-4930-AB95-F37FA5C287DE}" srcId="{A1E53C89-6478-44D4-B6D6-FDD6F4BE8667}" destId="{C6C788B0-7220-4767-9462-099B1A616682}" srcOrd="10" destOrd="0" parTransId="{B0F9F065-B587-461B-8442-33AF505AD103}" sibTransId="{CF54CF93-86ED-47E1-B1F9-AC11032C23AB}"/>
    <dgm:cxn modelId="{255CAAAB-FD69-4C5E-8C10-233009106AE5}" srcId="{A1E53C89-6478-44D4-B6D6-FDD6F4BE8667}" destId="{EBAA203F-61AB-4B9C-BA7C-7475BB0AEF6A}" srcOrd="4" destOrd="0" parTransId="{75B05A68-50F0-41FF-9588-38AB7E0A88AD}" sibTransId="{CC4BA279-3198-4427-AD4E-0E48640634F6}"/>
    <dgm:cxn modelId="{A4DDBBE9-ED3A-43C8-8058-B420B5268877}" srcId="{A1E53C89-6478-44D4-B6D6-FDD6F4BE8667}" destId="{FE87C1D8-B006-4620-80C2-E70381697CBF}" srcOrd="12" destOrd="0" parTransId="{661F68B2-ADBD-4BD9-8CD6-EF80410142EE}" sibTransId="{C4401A75-AAD2-45BD-8160-18450B6C8C1E}"/>
    <dgm:cxn modelId="{6C29216F-4B0A-4F29-983D-97353FE467F1}" srcId="{A1E53C89-6478-44D4-B6D6-FDD6F4BE8667}" destId="{5F6E016E-DFAD-40C7-A180-95FEDC593AB4}" srcOrd="8" destOrd="0" parTransId="{A66397E4-5A67-459A-AA0D-3C8F77C7C0D9}" sibTransId="{6DA5B7A1-9AA2-49F3-9FBA-69B0256F70EA}"/>
    <dgm:cxn modelId="{30C60DD7-8A2E-44C9-9334-555C4BB9A963}" srcId="{A1E53C89-6478-44D4-B6D6-FDD6F4BE8667}" destId="{98864E8B-A369-4B57-A28C-A02EA9B01E35}" srcOrd="3" destOrd="0" parTransId="{09D4DD1F-AA16-4FA3-A198-EAC0C7365140}" sibTransId="{53D8B0B0-68BF-44EA-A206-8F52709339CF}"/>
    <dgm:cxn modelId="{C912D8C8-5019-4F82-9C12-9FE9E1C37E99}" type="presOf" srcId="{ED194FFF-11E0-45C4-AD94-F11779FD638C}" destId="{B899917B-05F0-480B-BAD3-5C574A4C0DED}" srcOrd="0" destOrd="9" presId="urn:microsoft.com/office/officeart/2005/8/layout/chevron2"/>
    <dgm:cxn modelId="{E774361A-6F6D-4C80-8DC0-1FAB8C804B28}" srcId="{A1E53C89-6478-44D4-B6D6-FDD6F4BE8667}" destId="{ED194FFF-11E0-45C4-AD94-F11779FD638C}" srcOrd="9" destOrd="0" parTransId="{83282311-8538-4D08-922A-3157CD833C51}" sibTransId="{8C34C8C5-44C3-4DB4-858D-E41B33C7D9DE}"/>
    <dgm:cxn modelId="{E5C38F04-E920-4FAE-A7A5-DF024DA55595}" type="presOf" srcId="{C6C788B0-7220-4767-9462-099B1A616682}" destId="{B899917B-05F0-480B-BAD3-5C574A4C0DED}" srcOrd="0" destOrd="10" presId="urn:microsoft.com/office/officeart/2005/8/layout/chevron2"/>
    <dgm:cxn modelId="{0DD8BB34-FEF7-4D30-A0E5-DA1B68505D96}" type="presParOf" srcId="{D5BA4225-DE7D-4C6E-B87C-7414E1129E2C}" destId="{B4E2448B-68B0-473C-8488-2C2ACA1FA2B4}" srcOrd="0" destOrd="0" presId="urn:microsoft.com/office/officeart/2005/8/layout/chevron2"/>
    <dgm:cxn modelId="{D2C29492-A4E5-4E97-95A5-19D106F2651D}" type="presParOf" srcId="{B4E2448B-68B0-473C-8488-2C2ACA1FA2B4}" destId="{59E4D80D-E2F7-4A9C-9B3F-920CE085782C}" srcOrd="0" destOrd="0" presId="urn:microsoft.com/office/officeart/2005/8/layout/chevron2"/>
    <dgm:cxn modelId="{2BD2B5C3-D38D-474C-BBFF-8C42C66EB0E4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В.В. Путин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300" i="1" dirty="0" smtClean="0"/>
            <a:t>«Получить знания — это непросто, но это все-таки вторично по сравнению с воспитанием человека, с тем, чтобы он должным образом относился и к себе самому, и к своим друзьям, к семье, к родине — это абсолютно фундаментальные вещи и только на этой базе можно рассчитывать на то, чтобы человек стал полноценным»</a:t>
          </a:r>
          <a:endParaRPr lang="ru-RU" sz="2300" i="1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87E6567F-0D1B-4CE1-84F3-CFF4C5DED720}" type="presOf" srcId="{9209334B-0366-4DD7-97B6-29D4CA36AE10}" destId="{D5BA4225-DE7D-4C6E-B87C-7414E1129E2C}" srcOrd="0" destOrd="0" presId="urn:microsoft.com/office/officeart/2005/8/layout/chevron2"/>
    <dgm:cxn modelId="{8C8FD34D-CA82-4570-8FB9-F7CAD0B2114C}" srcId="{A1E53C89-6478-44D4-B6D6-FDD6F4BE8667}" destId="{84D8C9B4-F7B9-44B6-AD23-47367A32D386}" srcOrd="0" destOrd="0" parTransId="{52843052-30F8-4100-8524-135D04C91537}" sibTransId="{A3F75536-2B3B-4291-B19D-9CE02C9C46F2}"/>
    <dgm:cxn modelId="{64F4703B-96E3-4C04-8D66-85D633A36962}" type="presOf" srcId="{84D8C9B4-F7B9-44B6-AD23-47367A32D386}" destId="{B899917B-05F0-480B-BAD3-5C574A4C0DED}" srcOrd="0" destOrd="0" presId="urn:microsoft.com/office/officeart/2005/8/layout/chevron2"/>
    <dgm:cxn modelId="{795B3D34-F85D-4AD4-B784-E63F1331C1BA}" type="presOf" srcId="{A1E53C89-6478-44D4-B6D6-FDD6F4BE8667}" destId="{59E4D80D-E2F7-4A9C-9B3F-920CE085782C}" srcOrd="0" destOrd="0" presId="urn:microsoft.com/office/officeart/2005/8/layout/chevron2"/>
    <dgm:cxn modelId="{081FDBCB-55EE-48B1-8AB8-1BC675015DD6}" type="presParOf" srcId="{D5BA4225-DE7D-4C6E-B87C-7414E1129E2C}" destId="{B4E2448B-68B0-473C-8488-2C2ACA1FA2B4}" srcOrd="0" destOrd="0" presId="urn:microsoft.com/office/officeart/2005/8/layout/chevron2"/>
    <dgm:cxn modelId="{E52BC885-B9C2-4DD1-B246-F565A40DDF10}" type="presParOf" srcId="{B4E2448B-68B0-473C-8488-2C2ACA1FA2B4}" destId="{59E4D80D-E2F7-4A9C-9B3F-920CE085782C}" srcOrd="0" destOrd="0" presId="urn:microsoft.com/office/officeart/2005/8/layout/chevron2"/>
    <dgm:cxn modelId="{052148F9-A116-4671-A8AE-5862A9152E04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Форма трансляции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r>
            <a:rPr lang="ru-RU" sz="2300" dirty="0" smtClean="0"/>
            <a:t>Вконтакте</a:t>
          </a:r>
          <a:endParaRPr lang="ru-RU" sz="2300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F45D8C7D-5DB2-4298-8AAF-0770354A0C65}">
      <dgm:prSet phldrT="[Текст]" custT="1"/>
      <dgm:spPr/>
      <dgm:t>
        <a:bodyPr/>
        <a:lstStyle/>
        <a:p>
          <a:r>
            <a:rPr lang="en-US" sz="2300" dirty="0" err="1" smtClean="0"/>
            <a:t>Instagram</a:t>
          </a:r>
          <a:endParaRPr lang="ru-RU" sz="2300" dirty="0"/>
        </a:p>
      </dgm:t>
    </dgm:pt>
    <dgm:pt modelId="{7E508DD1-ADF0-4423-A5E0-19C36135028B}" type="parTrans" cxnId="{2FC2AF6B-C978-4511-B2BB-F78A963B2AB5}">
      <dgm:prSet/>
      <dgm:spPr/>
      <dgm:t>
        <a:bodyPr/>
        <a:lstStyle/>
        <a:p>
          <a:endParaRPr lang="ru-RU"/>
        </a:p>
      </dgm:t>
    </dgm:pt>
    <dgm:pt modelId="{D9920C79-CF76-4F11-AE32-7689C6CDB823}" type="sibTrans" cxnId="{2FC2AF6B-C978-4511-B2BB-F78A963B2AB5}">
      <dgm:prSet/>
      <dgm:spPr/>
      <dgm:t>
        <a:bodyPr/>
        <a:lstStyle/>
        <a:p>
          <a:endParaRPr lang="ru-RU"/>
        </a:p>
      </dgm:t>
    </dgm:pt>
    <dgm:pt modelId="{3EA45279-3C0D-4E3C-A506-8F69FC9B181C}">
      <dgm:prSet phldrT="[Текст]" custT="1"/>
      <dgm:spPr/>
      <dgm:t>
        <a:bodyPr/>
        <a:lstStyle/>
        <a:p>
          <a:r>
            <a:rPr lang="en-US" sz="2300" dirty="0" smtClean="0"/>
            <a:t>Zoom</a:t>
          </a:r>
          <a:endParaRPr lang="ru-RU" sz="2300" dirty="0"/>
        </a:p>
      </dgm:t>
    </dgm:pt>
    <dgm:pt modelId="{A7817DC3-9AD1-445C-857D-B1D2EF303737}" type="parTrans" cxnId="{FB62F33A-E6BB-4824-8AFC-0CDEC221203D}">
      <dgm:prSet/>
      <dgm:spPr/>
      <dgm:t>
        <a:bodyPr/>
        <a:lstStyle/>
        <a:p>
          <a:endParaRPr lang="ru-RU"/>
        </a:p>
      </dgm:t>
    </dgm:pt>
    <dgm:pt modelId="{04824C05-4A61-4F6E-A08B-D0C836D689E0}" type="sibTrans" cxnId="{FB62F33A-E6BB-4824-8AFC-0CDEC221203D}">
      <dgm:prSet/>
      <dgm:spPr/>
      <dgm:t>
        <a:bodyPr/>
        <a:lstStyle/>
        <a:p>
          <a:endParaRPr lang="ru-RU"/>
        </a:p>
      </dgm:t>
    </dgm:pt>
    <dgm:pt modelId="{4B1AF5C8-C04A-4C95-A551-CB979FA79743}">
      <dgm:prSet phldrT="[Текст]" custT="1"/>
      <dgm:spPr/>
      <dgm:t>
        <a:bodyPr/>
        <a:lstStyle/>
        <a:p>
          <a:r>
            <a:rPr lang="en-US" sz="2300" dirty="0" err="1" smtClean="0"/>
            <a:t>Viber</a:t>
          </a:r>
          <a:endParaRPr lang="ru-RU" sz="2300" dirty="0"/>
        </a:p>
      </dgm:t>
    </dgm:pt>
    <dgm:pt modelId="{5AFB15CB-DFA6-4CCB-A4E0-A62D68CCFC15}" type="parTrans" cxnId="{BD0962AC-7DCA-42AE-A7DE-8EC1ACC6E84C}">
      <dgm:prSet/>
      <dgm:spPr/>
      <dgm:t>
        <a:bodyPr/>
        <a:lstStyle/>
        <a:p>
          <a:endParaRPr lang="ru-RU"/>
        </a:p>
      </dgm:t>
    </dgm:pt>
    <dgm:pt modelId="{3C8C5364-287A-41E4-A9B3-30FF3879AECC}" type="sibTrans" cxnId="{BD0962AC-7DCA-42AE-A7DE-8EC1ACC6E84C}">
      <dgm:prSet/>
      <dgm:spPr/>
      <dgm:t>
        <a:bodyPr/>
        <a:lstStyle/>
        <a:p>
          <a:endParaRPr lang="ru-RU"/>
        </a:p>
      </dgm:t>
    </dgm:pt>
    <dgm:pt modelId="{0F6447DA-714F-43FA-9CCC-E50AA6B6F36C}">
      <dgm:prSet phldrT="[Текст]" custT="1"/>
      <dgm:spPr/>
      <dgm:t>
        <a:bodyPr/>
        <a:lstStyle/>
        <a:p>
          <a:r>
            <a:rPr lang="ru-RU" sz="2300" dirty="0" smtClean="0"/>
            <a:t>Сайт</a:t>
          </a:r>
          <a:endParaRPr lang="ru-RU" sz="2300" dirty="0"/>
        </a:p>
      </dgm:t>
    </dgm:pt>
    <dgm:pt modelId="{BBA96931-EC89-4745-8A9C-337CC2F6C985}" type="parTrans" cxnId="{25ADD759-6A73-4260-BF5A-5C66DC1A9C96}">
      <dgm:prSet/>
      <dgm:spPr/>
      <dgm:t>
        <a:bodyPr/>
        <a:lstStyle/>
        <a:p>
          <a:endParaRPr lang="ru-RU"/>
        </a:p>
      </dgm:t>
    </dgm:pt>
    <dgm:pt modelId="{6DAFD54A-FFE5-4C71-AEFC-4E0B5BAAE4BD}" type="sibTrans" cxnId="{25ADD759-6A73-4260-BF5A-5C66DC1A9C96}">
      <dgm:prSet/>
      <dgm:spPr/>
      <dgm:t>
        <a:bodyPr/>
        <a:lstStyle/>
        <a:p>
          <a:endParaRPr lang="ru-RU"/>
        </a:p>
      </dgm:t>
    </dgm:pt>
    <dgm:pt modelId="{C0B7570B-95F2-4228-9CD8-3D925A0EE241}">
      <dgm:prSet phldrT="[Текст]" custT="1"/>
      <dgm:spPr/>
      <dgm:t>
        <a:bodyPr/>
        <a:lstStyle/>
        <a:p>
          <a:r>
            <a:rPr lang="ru-RU" sz="2300" dirty="0" smtClean="0"/>
            <a:t>Газета «Зеркало»</a:t>
          </a:r>
          <a:endParaRPr lang="ru-RU" sz="2300" dirty="0"/>
        </a:p>
      </dgm:t>
    </dgm:pt>
    <dgm:pt modelId="{7BE58E27-189B-4D90-AB2B-9222AE5F8894}" type="parTrans" cxnId="{3A364F6B-20FD-4091-984D-668D39572525}">
      <dgm:prSet/>
      <dgm:spPr/>
      <dgm:t>
        <a:bodyPr/>
        <a:lstStyle/>
        <a:p>
          <a:endParaRPr lang="ru-RU"/>
        </a:p>
      </dgm:t>
    </dgm:pt>
    <dgm:pt modelId="{2DD7BEE4-AC23-4E09-B2DE-E87ED85E5D17}" type="sibTrans" cxnId="{3A364F6B-20FD-4091-984D-668D39572525}">
      <dgm:prSet/>
      <dgm:spPr/>
      <dgm:t>
        <a:bodyPr/>
        <a:lstStyle/>
        <a:p>
          <a:endParaRPr lang="ru-RU"/>
        </a:p>
      </dgm:t>
    </dgm:pt>
    <dgm:pt modelId="{36D15BF2-86FA-45DA-B132-4F03561542B9}">
      <dgm:prSet phldrT="[Текст]" custT="1"/>
      <dgm:spPr/>
      <dgm:t>
        <a:bodyPr/>
        <a:lstStyle/>
        <a:p>
          <a:r>
            <a:rPr lang="en-US" sz="2300" dirty="0" err="1" smtClean="0"/>
            <a:t>eTutorium</a:t>
          </a:r>
          <a:endParaRPr lang="ru-RU" sz="2300" dirty="0"/>
        </a:p>
      </dgm:t>
    </dgm:pt>
    <dgm:pt modelId="{B2C4CC7A-3B09-4E50-876F-42017646FA43}" type="parTrans" cxnId="{D16C672E-E837-46C2-8F39-D5B8AA868E10}">
      <dgm:prSet/>
      <dgm:spPr/>
      <dgm:t>
        <a:bodyPr/>
        <a:lstStyle/>
        <a:p>
          <a:endParaRPr lang="ru-RU"/>
        </a:p>
      </dgm:t>
    </dgm:pt>
    <dgm:pt modelId="{3466015E-90BC-4F2A-8FA6-46E8FB6F6071}" type="sibTrans" cxnId="{D16C672E-E837-46C2-8F39-D5B8AA868E10}">
      <dgm:prSet/>
      <dgm:spPr/>
      <dgm:t>
        <a:bodyPr/>
        <a:lstStyle/>
        <a:p>
          <a:endParaRPr lang="ru-RU"/>
        </a:p>
      </dgm:t>
    </dgm:pt>
    <dgm:pt modelId="{2BFB1BC9-0C72-4569-84A3-A7B92F780295}">
      <dgm:prSet phldrT="[Текст]" custT="1"/>
      <dgm:spPr/>
      <dgm:t>
        <a:bodyPr/>
        <a:lstStyle/>
        <a:p>
          <a:r>
            <a:rPr lang="en-US" sz="2300" dirty="0" smtClean="0"/>
            <a:t>Skype</a:t>
          </a:r>
          <a:endParaRPr lang="ru-RU" sz="2300" dirty="0"/>
        </a:p>
      </dgm:t>
    </dgm:pt>
    <dgm:pt modelId="{E8C071CD-72E8-4EE0-ACE7-0F7B10A86E0A}" type="parTrans" cxnId="{05981CE6-2B6D-474C-B43F-CB812725F30C}">
      <dgm:prSet/>
      <dgm:spPr/>
      <dgm:t>
        <a:bodyPr/>
        <a:lstStyle/>
        <a:p>
          <a:endParaRPr lang="ru-RU"/>
        </a:p>
      </dgm:t>
    </dgm:pt>
    <dgm:pt modelId="{F03C2835-CB40-40AB-A8E8-F737DD4FE1A9}" type="sibTrans" cxnId="{05981CE6-2B6D-474C-B43F-CB812725F30C}">
      <dgm:prSet/>
      <dgm:spPr/>
      <dgm:t>
        <a:bodyPr/>
        <a:lstStyle/>
        <a:p>
          <a:endParaRPr lang="ru-RU"/>
        </a:p>
      </dgm:t>
    </dgm:pt>
    <dgm:pt modelId="{1DA11B47-BB43-4EEA-BE26-A3E2F7EA8395}">
      <dgm:prSet phldrT="[Текст]" custT="1"/>
      <dgm:spPr/>
      <dgm:t>
        <a:bodyPr/>
        <a:lstStyle/>
        <a:p>
          <a:r>
            <a:rPr lang="ru-RU" sz="2300" dirty="0" smtClean="0"/>
            <a:t>По телефону</a:t>
          </a:r>
          <a:endParaRPr lang="ru-RU" sz="2300" dirty="0"/>
        </a:p>
      </dgm:t>
    </dgm:pt>
    <dgm:pt modelId="{5555973B-8783-4467-9B90-20C9E1CBA0BC}" type="parTrans" cxnId="{8F009238-9F18-4A75-9BCE-474E7A3A3E63}">
      <dgm:prSet/>
      <dgm:spPr/>
      <dgm:t>
        <a:bodyPr/>
        <a:lstStyle/>
        <a:p>
          <a:endParaRPr lang="ru-RU"/>
        </a:p>
      </dgm:t>
    </dgm:pt>
    <dgm:pt modelId="{6EE45E50-2DD8-418E-964F-671CC0638157}" type="sibTrans" cxnId="{8F009238-9F18-4A75-9BCE-474E7A3A3E63}">
      <dgm:prSet/>
      <dgm:spPr/>
      <dgm:t>
        <a:bodyPr/>
        <a:lstStyle/>
        <a:p>
          <a:endParaRPr lang="ru-RU"/>
        </a:p>
      </dgm:t>
    </dgm:pt>
    <dgm:pt modelId="{F2DD5DFA-9589-47C7-B83D-E0987A6A0306}">
      <dgm:prSet phldrT="[Текст]" custT="1"/>
      <dgm:spPr/>
      <dgm:t>
        <a:bodyPr/>
        <a:lstStyle/>
        <a:p>
          <a:r>
            <a:rPr lang="en-US" sz="2300" dirty="0" smtClean="0"/>
            <a:t>Google Forms</a:t>
          </a:r>
          <a:endParaRPr lang="ru-RU" sz="2300" dirty="0"/>
        </a:p>
      </dgm:t>
    </dgm:pt>
    <dgm:pt modelId="{7F2DC6FA-0614-44E6-8755-8D504CD0DA59}" type="parTrans" cxnId="{F69DE90A-3384-4E3C-B5FB-5F194D177906}">
      <dgm:prSet/>
      <dgm:spPr/>
      <dgm:t>
        <a:bodyPr/>
        <a:lstStyle/>
        <a:p>
          <a:endParaRPr lang="ru-RU"/>
        </a:p>
      </dgm:t>
    </dgm:pt>
    <dgm:pt modelId="{27E42B0F-85C4-4B87-9785-07C35399BE1B}" type="sibTrans" cxnId="{F69DE90A-3384-4E3C-B5FB-5F194D177906}">
      <dgm:prSet/>
      <dgm:spPr/>
      <dgm:t>
        <a:bodyPr/>
        <a:lstStyle/>
        <a:p>
          <a:endParaRPr lang="ru-RU"/>
        </a:p>
      </dgm:t>
    </dgm:pt>
    <dgm:pt modelId="{67E2B70E-D280-4F68-AF8C-EB0266C12CA3}">
      <dgm:prSet phldrT="[Текст]" custT="1"/>
      <dgm:spPr/>
      <dgm:t>
        <a:bodyPr/>
        <a:lstStyle/>
        <a:p>
          <a:r>
            <a:rPr lang="en-US" sz="2300" dirty="0" err="1" smtClean="0"/>
            <a:t>WhatsApp</a:t>
          </a:r>
          <a:endParaRPr lang="ru-RU" sz="2300" dirty="0"/>
        </a:p>
      </dgm:t>
    </dgm:pt>
    <dgm:pt modelId="{FAE3169F-7485-42A7-8CB4-D615B759B1C1}" type="parTrans" cxnId="{3E7C70E2-E864-4CE7-BC39-5986F09EF079}">
      <dgm:prSet/>
      <dgm:spPr/>
      <dgm:t>
        <a:bodyPr/>
        <a:lstStyle/>
        <a:p>
          <a:endParaRPr lang="ru-RU"/>
        </a:p>
      </dgm:t>
    </dgm:pt>
    <dgm:pt modelId="{120D6764-B376-4673-ABCD-9D51600092E3}" type="sibTrans" cxnId="{3E7C70E2-E864-4CE7-BC39-5986F09EF079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CAA00-AC3D-4077-A526-1FDB99EC8909}" type="presOf" srcId="{9209334B-0366-4DD7-97B6-29D4CA36AE10}" destId="{D5BA4225-DE7D-4C6E-B87C-7414E1129E2C}" srcOrd="0" destOrd="0" presId="urn:microsoft.com/office/officeart/2005/8/layout/chevron2"/>
    <dgm:cxn modelId="{51F45104-955E-431F-ACC6-F72E7CF625A7}" type="presOf" srcId="{A1E53C89-6478-44D4-B6D6-FDD6F4BE8667}" destId="{59E4D80D-E2F7-4A9C-9B3F-920CE085782C}" srcOrd="0" destOrd="0" presId="urn:microsoft.com/office/officeart/2005/8/layout/chevron2"/>
    <dgm:cxn modelId="{70119F57-BB3D-442E-898D-65007E14862E}" type="presOf" srcId="{C0B7570B-95F2-4228-9CD8-3D925A0EE241}" destId="{B899917B-05F0-480B-BAD3-5C574A4C0DED}" srcOrd="0" destOrd="9" presId="urn:microsoft.com/office/officeart/2005/8/layout/chevron2"/>
    <dgm:cxn modelId="{05981CE6-2B6D-474C-B43F-CB812725F30C}" srcId="{A1E53C89-6478-44D4-B6D6-FDD6F4BE8667}" destId="{2BFB1BC9-0C72-4569-84A3-A7B92F780295}" srcOrd="6" destOrd="0" parTransId="{E8C071CD-72E8-4EE0-ACE7-0F7B10A86E0A}" sibTransId="{F03C2835-CB40-40AB-A8E8-F737DD4FE1A9}"/>
    <dgm:cxn modelId="{FB62F33A-E6BB-4824-8AFC-0CDEC221203D}" srcId="{A1E53C89-6478-44D4-B6D6-FDD6F4BE8667}" destId="{3EA45279-3C0D-4E3C-A506-8F69FC9B181C}" srcOrd="2" destOrd="0" parTransId="{A7817DC3-9AD1-445C-857D-B1D2EF303737}" sibTransId="{04824C05-4A61-4F6E-A08B-D0C836D689E0}"/>
    <dgm:cxn modelId="{78D43F18-5DD5-4339-A092-6432BAC3FB8B}" type="presOf" srcId="{3EA45279-3C0D-4E3C-A506-8F69FC9B181C}" destId="{B899917B-05F0-480B-BAD3-5C574A4C0DED}" srcOrd="0" destOrd="2" presId="urn:microsoft.com/office/officeart/2005/8/layout/chevron2"/>
    <dgm:cxn modelId="{1F81D911-1ABD-4FC7-9E37-3E430135BF21}" type="presOf" srcId="{F45D8C7D-5DB2-4298-8AAF-0770354A0C65}" destId="{B899917B-05F0-480B-BAD3-5C574A4C0DED}" srcOrd="0" destOrd="1" presId="urn:microsoft.com/office/officeart/2005/8/layout/chevron2"/>
    <dgm:cxn modelId="{2FC2AF6B-C978-4511-B2BB-F78A963B2AB5}" srcId="{A1E53C89-6478-44D4-B6D6-FDD6F4BE8667}" destId="{F45D8C7D-5DB2-4298-8AAF-0770354A0C65}" srcOrd="1" destOrd="0" parTransId="{7E508DD1-ADF0-4423-A5E0-19C36135028B}" sibTransId="{D9920C79-CF76-4F11-AE32-7689C6CDB823}"/>
    <dgm:cxn modelId="{8F009238-9F18-4A75-9BCE-474E7A3A3E63}" srcId="{A1E53C89-6478-44D4-B6D6-FDD6F4BE8667}" destId="{1DA11B47-BB43-4EEA-BE26-A3E2F7EA8395}" srcOrd="10" destOrd="0" parTransId="{5555973B-8783-4467-9B90-20C9E1CBA0BC}" sibTransId="{6EE45E50-2DD8-418E-964F-671CC0638157}"/>
    <dgm:cxn modelId="{3A364F6B-20FD-4091-984D-668D39572525}" srcId="{A1E53C89-6478-44D4-B6D6-FDD6F4BE8667}" destId="{C0B7570B-95F2-4228-9CD8-3D925A0EE241}" srcOrd="9" destOrd="0" parTransId="{7BE58E27-189B-4D90-AB2B-9222AE5F8894}" sibTransId="{2DD7BEE4-AC23-4E09-B2DE-E87ED85E5D17}"/>
    <dgm:cxn modelId="{8C8FD34D-CA82-4570-8FB9-F7CAD0B2114C}" srcId="{A1E53C89-6478-44D4-B6D6-FDD6F4BE8667}" destId="{84D8C9B4-F7B9-44B6-AD23-47367A32D386}" srcOrd="0" destOrd="0" parTransId="{52843052-30F8-4100-8524-135D04C91537}" sibTransId="{A3F75536-2B3B-4291-B19D-9CE02C9C46F2}"/>
    <dgm:cxn modelId="{309378B7-4078-4FCB-8611-24C40DB8307C}" type="presOf" srcId="{67E2B70E-D280-4F68-AF8C-EB0266C12CA3}" destId="{B899917B-05F0-480B-BAD3-5C574A4C0DED}" srcOrd="0" destOrd="5" presId="urn:microsoft.com/office/officeart/2005/8/layout/chevron2"/>
    <dgm:cxn modelId="{E17D08F8-CD8A-4745-81F7-DAF5DF3E7D38}" type="presOf" srcId="{1DA11B47-BB43-4EEA-BE26-A3E2F7EA8395}" destId="{B899917B-05F0-480B-BAD3-5C574A4C0DED}" srcOrd="0" destOrd="10" presId="urn:microsoft.com/office/officeart/2005/8/layout/chevron2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A158284C-2FD6-4EE7-BAAC-351AECD4AB9E}" type="presOf" srcId="{2BFB1BC9-0C72-4569-84A3-A7B92F780295}" destId="{B899917B-05F0-480B-BAD3-5C574A4C0DED}" srcOrd="0" destOrd="6" presId="urn:microsoft.com/office/officeart/2005/8/layout/chevron2"/>
    <dgm:cxn modelId="{25ADD759-6A73-4260-BF5A-5C66DC1A9C96}" srcId="{A1E53C89-6478-44D4-B6D6-FDD6F4BE8667}" destId="{0F6447DA-714F-43FA-9CCC-E50AA6B6F36C}" srcOrd="8" destOrd="0" parTransId="{BBA96931-EC89-4745-8A9C-337CC2F6C985}" sibTransId="{6DAFD54A-FFE5-4C71-AEFC-4E0B5BAAE4BD}"/>
    <dgm:cxn modelId="{948A1E51-E83E-4937-9465-F317C620EA9F}" type="presOf" srcId="{36D15BF2-86FA-45DA-B132-4F03561542B9}" destId="{B899917B-05F0-480B-BAD3-5C574A4C0DED}" srcOrd="0" destOrd="3" presId="urn:microsoft.com/office/officeart/2005/8/layout/chevron2"/>
    <dgm:cxn modelId="{D16C672E-E837-46C2-8F39-D5B8AA868E10}" srcId="{A1E53C89-6478-44D4-B6D6-FDD6F4BE8667}" destId="{36D15BF2-86FA-45DA-B132-4F03561542B9}" srcOrd="3" destOrd="0" parTransId="{B2C4CC7A-3B09-4E50-876F-42017646FA43}" sibTransId="{3466015E-90BC-4F2A-8FA6-46E8FB6F6071}"/>
    <dgm:cxn modelId="{BD0962AC-7DCA-42AE-A7DE-8EC1ACC6E84C}" srcId="{A1E53C89-6478-44D4-B6D6-FDD6F4BE8667}" destId="{4B1AF5C8-C04A-4C95-A551-CB979FA79743}" srcOrd="4" destOrd="0" parTransId="{5AFB15CB-DFA6-4CCB-A4E0-A62D68CCFC15}" sibTransId="{3C8C5364-287A-41E4-A9B3-30FF3879AECC}"/>
    <dgm:cxn modelId="{58B1401D-EBAB-4136-8265-D0ED3C42EBD2}" type="presOf" srcId="{0F6447DA-714F-43FA-9CCC-E50AA6B6F36C}" destId="{B899917B-05F0-480B-BAD3-5C574A4C0DED}" srcOrd="0" destOrd="8" presId="urn:microsoft.com/office/officeart/2005/8/layout/chevron2"/>
    <dgm:cxn modelId="{57AEC711-903F-44CF-95EE-F1BF4F1410DB}" type="presOf" srcId="{84D8C9B4-F7B9-44B6-AD23-47367A32D386}" destId="{B899917B-05F0-480B-BAD3-5C574A4C0DED}" srcOrd="0" destOrd="0" presId="urn:microsoft.com/office/officeart/2005/8/layout/chevron2"/>
    <dgm:cxn modelId="{CEA50CA7-521D-4A38-9945-438E928144A1}" type="presOf" srcId="{F2DD5DFA-9589-47C7-B83D-E0987A6A0306}" destId="{B899917B-05F0-480B-BAD3-5C574A4C0DED}" srcOrd="0" destOrd="7" presId="urn:microsoft.com/office/officeart/2005/8/layout/chevron2"/>
    <dgm:cxn modelId="{F69DE90A-3384-4E3C-B5FB-5F194D177906}" srcId="{A1E53C89-6478-44D4-B6D6-FDD6F4BE8667}" destId="{F2DD5DFA-9589-47C7-B83D-E0987A6A0306}" srcOrd="7" destOrd="0" parTransId="{7F2DC6FA-0614-44E6-8755-8D504CD0DA59}" sibTransId="{27E42B0F-85C4-4B87-9785-07C35399BE1B}"/>
    <dgm:cxn modelId="{B74B3088-3CEB-4FCC-9B73-402389E54492}" type="presOf" srcId="{4B1AF5C8-C04A-4C95-A551-CB979FA79743}" destId="{B899917B-05F0-480B-BAD3-5C574A4C0DED}" srcOrd="0" destOrd="4" presId="urn:microsoft.com/office/officeart/2005/8/layout/chevron2"/>
    <dgm:cxn modelId="{3E7C70E2-E864-4CE7-BC39-5986F09EF079}" srcId="{A1E53C89-6478-44D4-B6D6-FDD6F4BE8667}" destId="{67E2B70E-D280-4F68-AF8C-EB0266C12CA3}" srcOrd="5" destOrd="0" parTransId="{FAE3169F-7485-42A7-8CB4-D615B759B1C1}" sibTransId="{120D6764-B376-4673-ABCD-9D51600092E3}"/>
    <dgm:cxn modelId="{5570D119-9B50-4E75-ABBD-C92A905B7820}" type="presParOf" srcId="{D5BA4225-DE7D-4C6E-B87C-7414E1129E2C}" destId="{B4E2448B-68B0-473C-8488-2C2ACA1FA2B4}" srcOrd="0" destOrd="0" presId="urn:microsoft.com/office/officeart/2005/8/layout/chevron2"/>
    <dgm:cxn modelId="{6DD64B44-F017-41E8-AB3C-D2A140F019B9}" type="presParOf" srcId="{B4E2448B-68B0-473C-8488-2C2ACA1FA2B4}" destId="{59E4D80D-E2F7-4A9C-9B3F-920CE085782C}" srcOrd="0" destOrd="0" presId="urn:microsoft.com/office/officeart/2005/8/layout/chevron2"/>
    <dgm:cxn modelId="{1EE99E09-0118-40FD-938C-869FFBB846F3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Виды мероприятий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r>
            <a:rPr lang="ru-RU" sz="2300" b="0" dirty="0" smtClean="0"/>
            <a:t>Онлайн-мероприятия</a:t>
          </a:r>
          <a:endParaRPr lang="ru-RU" sz="2300" b="0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74405D7F-4CB0-4074-96F9-3FA06C2A6F04}">
      <dgm:prSet phldrT="[Текст]" custT="1"/>
      <dgm:spPr/>
      <dgm:t>
        <a:bodyPr/>
        <a:lstStyle/>
        <a:p>
          <a:endParaRPr lang="ru-RU" sz="2800" b="0" dirty="0"/>
        </a:p>
      </dgm:t>
    </dgm:pt>
    <dgm:pt modelId="{9C7F689F-EDA6-4351-8AB7-83880D4493A7}" type="parTrans" cxnId="{52232622-4DCF-4337-A998-841D9114849F}">
      <dgm:prSet/>
      <dgm:spPr/>
      <dgm:t>
        <a:bodyPr/>
        <a:lstStyle/>
        <a:p>
          <a:endParaRPr lang="ru-RU"/>
        </a:p>
      </dgm:t>
    </dgm:pt>
    <dgm:pt modelId="{126518E6-F871-45D3-B9BE-DD2A0257F915}" type="sibTrans" cxnId="{52232622-4DCF-4337-A998-841D9114849F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endParaRPr lang="ru-RU" sz="28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C5400425-8B72-4221-97A4-99D34A8E6FAE}">
      <dgm:prSet phldrT="[Текст]" custT="1"/>
      <dgm:spPr/>
      <dgm:t>
        <a:bodyPr/>
        <a:lstStyle/>
        <a:p>
          <a:r>
            <a:rPr lang="ru-RU" sz="2300" b="0" dirty="0" smtClean="0"/>
            <a:t>Интернет-линейки</a:t>
          </a:r>
          <a:endParaRPr lang="ru-RU" sz="2300" b="0" dirty="0"/>
        </a:p>
      </dgm:t>
    </dgm:pt>
    <dgm:pt modelId="{CE916AFF-0932-4153-848E-1469D27C03AD}" type="parTrans" cxnId="{550A07F7-7A61-4352-9F9C-BF4022866062}">
      <dgm:prSet/>
      <dgm:spPr/>
      <dgm:t>
        <a:bodyPr/>
        <a:lstStyle/>
        <a:p>
          <a:endParaRPr lang="ru-RU"/>
        </a:p>
      </dgm:t>
    </dgm:pt>
    <dgm:pt modelId="{D1899A7B-E8AF-4BEE-9377-8B25C2D93078}" type="sibTrans" cxnId="{550A07F7-7A61-4352-9F9C-BF4022866062}">
      <dgm:prSet/>
      <dgm:spPr/>
      <dgm:t>
        <a:bodyPr/>
        <a:lstStyle/>
        <a:p>
          <a:endParaRPr lang="ru-RU"/>
        </a:p>
      </dgm:t>
    </dgm:pt>
    <dgm:pt modelId="{DCE3C943-CCDD-429F-A8BD-CBFDFD0E190F}">
      <dgm:prSet phldrT="[Текст]" custT="1"/>
      <dgm:spPr/>
      <dgm:t>
        <a:bodyPr/>
        <a:lstStyle/>
        <a:p>
          <a:r>
            <a:rPr lang="ru-RU" sz="2300" b="0" dirty="0" smtClean="0"/>
            <a:t>Мотивационные пятиминутки</a:t>
          </a:r>
          <a:endParaRPr lang="ru-RU" sz="2300" b="0" dirty="0"/>
        </a:p>
      </dgm:t>
    </dgm:pt>
    <dgm:pt modelId="{3C1130D8-10BE-489B-A47B-A0A2BC727D93}" type="parTrans" cxnId="{8CF88051-EF16-4BA0-B1D5-B16A9768CE1D}">
      <dgm:prSet/>
      <dgm:spPr/>
      <dgm:t>
        <a:bodyPr/>
        <a:lstStyle/>
        <a:p>
          <a:endParaRPr lang="ru-RU"/>
        </a:p>
      </dgm:t>
    </dgm:pt>
    <dgm:pt modelId="{BF0B1C23-7BA3-4877-8E0A-233196916872}" type="sibTrans" cxnId="{8CF88051-EF16-4BA0-B1D5-B16A9768CE1D}">
      <dgm:prSet/>
      <dgm:spPr/>
      <dgm:t>
        <a:bodyPr/>
        <a:lstStyle/>
        <a:p>
          <a:endParaRPr lang="ru-RU"/>
        </a:p>
      </dgm:t>
    </dgm:pt>
    <dgm:pt modelId="{2B11D833-B927-47DB-895F-E580820D2D87}">
      <dgm:prSet phldrT="[Текст]" custT="1"/>
      <dgm:spPr/>
      <dgm:t>
        <a:bodyPr/>
        <a:lstStyle/>
        <a:p>
          <a:r>
            <a:rPr lang="ru-RU" sz="2300" b="0" dirty="0" err="1" smtClean="0"/>
            <a:t>Флешмобы</a:t>
          </a:r>
          <a:endParaRPr lang="ru-RU" sz="2300" b="0" dirty="0"/>
        </a:p>
      </dgm:t>
    </dgm:pt>
    <dgm:pt modelId="{6B0B4F03-2255-450E-8D84-170A38251E96}" type="parTrans" cxnId="{76FAC773-2270-45A0-BC19-D96FF35882E7}">
      <dgm:prSet/>
      <dgm:spPr/>
      <dgm:t>
        <a:bodyPr/>
        <a:lstStyle/>
        <a:p>
          <a:endParaRPr lang="ru-RU"/>
        </a:p>
      </dgm:t>
    </dgm:pt>
    <dgm:pt modelId="{3A365ACD-1C3E-46A2-8782-A247338C803D}" type="sibTrans" cxnId="{76FAC773-2270-45A0-BC19-D96FF35882E7}">
      <dgm:prSet/>
      <dgm:spPr/>
      <dgm:t>
        <a:bodyPr/>
        <a:lstStyle/>
        <a:p>
          <a:endParaRPr lang="ru-RU"/>
        </a:p>
      </dgm:t>
    </dgm:pt>
    <dgm:pt modelId="{FF8EC11A-B844-4708-9F05-A111A68D6C9D}">
      <dgm:prSet phldrT="[Текст]" custT="1"/>
      <dgm:spPr/>
      <dgm:t>
        <a:bodyPr/>
        <a:lstStyle/>
        <a:p>
          <a:r>
            <a:rPr lang="ru-RU" sz="2300" b="0" dirty="0" smtClean="0"/>
            <a:t>Контент на сайте, группах социальных сетей, газете «Зеркало»</a:t>
          </a:r>
          <a:endParaRPr lang="ru-RU" sz="2300" b="0" dirty="0"/>
        </a:p>
      </dgm:t>
    </dgm:pt>
    <dgm:pt modelId="{3C6AD167-BD03-44ED-B5A9-2A45B73E4D88}" type="parTrans" cxnId="{B640E08B-489B-410F-9DF2-EB81F954F65A}">
      <dgm:prSet/>
      <dgm:spPr/>
      <dgm:t>
        <a:bodyPr/>
        <a:lstStyle/>
        <a:p>
          <a:endParaRPr lang="ru-RU"/>
        </a:p>
      </dgm:t>
    </dgm:pt>
    <dgm:pt modelId="{FD13E0A2-14B7-4917-84F5-8F484A559A2C}" type="sibTrans" cxnId="{B640E08B-489B-410F-9DF2-EB81F954F65A}">
      <dgm:prSet/>
      <dgm:spPr/>
      <dgm:t>
        <a:bodyPr/>
        <a:lstStyle/>
        <a:p>
          <a:endParaRPr lang="ru-RU"/>
        </a:p>
      </dgm:t>
    </dgm:pt>
    <dgm:pt modelId="{8B94966B-F47A-4447-9482-FE0A53D53352}">
      <dgm:prSet phldrT="[Текст]" custT="1"/>
      <dgm:spPr/>
      <dgm:t>
        <a:bodyPr/>
        <a:lstStyle/>
        <a:p>
          <a:r>
            <a:rPr lang="ru-RU" sz="2300" b="0" dirty="0" smtClean="0"/>
            <a:t>Онлайн мастер-классы</a:t>
          </a:r>
          <a:endParaRPr lang="ru-RU" sz="2300" b="0" dirty="0"/>
        </a:p>
      </dgm:t>
    </dgm:pt>
    <dgm:pt modelId="{6FAAB65B-CCD6-4C5F-8F84-97E78428014B}" type="parTrans" cxnId="{6E3ED5FA-1721-4B19-8375-16A2C438FE5C}">
      <dgm:prSet/>
      <dgm:spPr/>
      <dgm:t>
        <a:bodyPr/>
        <a:lstStyle/>
        <a:p>
          <a:endParaRPr lang="ru-RU"/>
        </a:p>
      </dgm:t>
    </dgm:pt>
    <dgm:pt modelId="{81A4BCA6-B843-4CC5-B7AA-C61A21C344A5}" type="sibTrans" cxnId="{6E3ED5FA-1721-4B19-8375-16A2C438FE5C}">
      <dgm:prSet/>
      <dgm:spPr/>
      <dgm:t>
        <a:bodyPr/>
        <a:lstStyle/>
        <a:p>
          <a:endParaRPr lang="ru-RU"/>
        </a:p>
      </dgm:t>
    </dgm:pt>
    <dgm:pt modelId="{75576C50-CABD-4EDA-90F0-6AD415DE52E1}">
      <dgm:prSet phldrT="[Текст]" custT="1"/>
      <dgm:spPr/>
      <dgm:t>
        <a:bodyPr/>
        <a:lstStyle/>
        <a:p>
          <a:r>
            <a:rPr lang="ru-RU" sz="2300" b="0" dirty="0" smtClean="0"/>
            <a:t>Интернет-тестирование</a:t>
          </a:r>
          <a:endParaRPr lang="ru-RU" sz="2300" b="0" dirty="0"/>
        </a:p>
      </dgm:t>
    </dgm:pt>
    <dgm:pt modelId="{693F8833-CE8A-43CD-873C-76517F48AEC9}" type="parTrans" cxnId="{888A9B6A-7D3B-4F29-99B6-E5354954FCCB}">
      <dgm:prSet/>
      <dgm:spPr/>
      <dgm:t>
        <a:bodyPr/>
        <a:lstStyle/>
        <a:p>
          <a:endParaRPr lang="ru-RU"/>
        </a:p>
      </dgm:t>
    </dgm:pt>
    <dgm:pt modelId="{C7068615-0011-4385-B271-1D718B36E61C}" type="sibTrans" cxnId="{888A9B6A-7D3B-4F29-99B6-E5354954FCCB}">
      <dgm:prSet/>
      <dgm:spPr/>
      <dgm:t>
        <a:bodyPr/>
        <a:lstStyle/>
        <a:p>
          <a:endParaRPr lang="ru-RU"/>
        </a:p>
      </dgm:t>
    </dgm:pt>
    <dgm:pt modelId="{5979A15E-922F-4DDF-B7A8-67A1EDA25B41}">
      <dgm:prSet phldrT="[Текст]" custT="1"/>
      <dgm:spPr/>
      <dgm:t>
        <a:bodyPr/>
        <a:lstStyle/>
        <a:p>
          <a:r>
            <a:rPr lang="ru-RU" sz="2300" b="0" dirty="0" smtClean="0"/>
            <a:t>Конкурсы</a:t>
          </a:r>
          <a:endParaRPr lang="ru-RU" sz="2300" b="0" dirty="0"/>
        </a:p>
      </dgm:t>
    </dgm:pt>
    <dgm:pt modelId="{E5D55F14-F035-423A-BDEC-B0C0A5D21245}" type="parTrans" cxnId="{5B48B449-563B-40AD-826F-5AD244C4642C}">
      <dgm:prSet/>
      <dgm:spPr/>
      <dgm:t>
        <a:bodyPr/>
        <a:lstStyle/>
        <a:p>
          <a:endParaRPr lang="ru-RU"/>
        </a:p>
      </dgm:t>
    </dgm:pt>
    <dgm:pt modelId="{33395C55-CDF4-42DC-86DD-47B8597E285F}" type="sibTrans" cxnId="{5B48B449-563B-40AD-826F-5AD244C4642C}">
      <dgm:prSet/>
      <dgm:spPr/>
      <dgm:t>
        <a:bodyPr/>
        <a:lstStyle/>
        <a:p>
          <a:endParaRPr lang="ru-RU"/>
        </a:p>
      </dgm:t>
    </dgm:pt>
    <dgm:pt modelId="{3DE3568E-0719-4EEF-9C12-544CEF9E34EC}">
      <dgm:prSet phldrT="[Текст]" custT="1"/>
      <dgm:spPr/>
      <dgm:t>
        <a:bodyPr/>
        <a:lstStyle/>
        <a:p>
          <a:r>
            <a:rPr lang="ru-RU" sz="2300" b="0" dirty="0" smtClean="0"/>
            <a:t>Консультирование и коррекция онлайн</a:t>
          </a:r>
          <a:endParaRPr lang="ru-RU" sz="2300" b="0" dirty="0"/>
        </a:p>
      </dgm:t>
    </dgm:pt>
    <dgm:pt modelId="{1143EC01-7FC9-46EF-BAF5-E3F679289578}" type="parTrans" cxnId="{E578C099-707A-4635-BFF7-880BDC16D5A9}">
      <dgm:prSet/>
      <dgm:spPr/>
      <dgm:t>
        <a:bodyPr/>
        <a:lstStyle/>
        <a:p>
          <a:endParaRPr lang="ru-RU"/>
        </a:p>
      </dgm:t>
    </dgm:pt>
    <dgm:pt modelId="{D44C6F52-72C6-4706-A79B-417E2355CEF4}" type="sibTrans" cxnId="{E578C099-707A-4635-BFF7-880BDC16D5A9}">
      <dgm:prSet/>
      <dgm:spPr/>
      <dgm:t>
        <a:bodyPr/>
        <a:lstStyle/>
        <a:p>
          <a:endParaRPr lang="ru-RU"/>
        </a:p>
      </dgm:t>
    </dgm:pt>
    <dgm:pt modelId="{5D3E4045-526A-4390-B339-45B55121211E}">
      <dgm:prSet phldrT="[Текст]" custT="1"/>
      <dgm:spPr/>
      <dgm:t>
        <a:bodyPr/>
        <a:lstStyle/>
        <a:p>
          <a:r>
            <a:rPr lang="ru-RU" sz="2300" b="0" dirty="0" smtClean="0"/>
            <a:t>Онлайн-игры</a:t>
          </a:r>
          <a:endParaRPr lang="ru-RU" sz="2300" b="0" dirty="0"/>
        </a:p>
      </dgm:t>
    </dgm:pt>
    <dgm:pt modelId="{CE2CBF4C-BC87-4950-86D6-0DF56A6818CD}" type="parTrans" cxnId="{0DD128FA-BF18-42FE-A93B-8FEF3A6FF0BE}">
      <dgm:prSet/>
      <dgm:spPr/>
      <dgm:t>
        <a:bodyPr/>
        <a:lstStyle/>
        <a:p>
          <a:endParaRPr lang="ru-RU"/>
        </a:p>
      </dgm:t>
    </dgm:pt>
    <dgm:pt modelId="{92BA41FE-E491-4088-9E71-B0BE7EBFAF66}" type="sibTrans" cxnId="{0DD128FA-BF18-42FE-A93B-8FEF3A6FF0BE}">
      <dgm:prSet/>
      <dgm:spPr/>
      <dgm:t>
        <a:bodyPr/>
        <a:lstStyle/>
        <a:p>
          <a:endParaRPr lang="ru-RU"/>
        </a:p>
      </dgm:t>
    </dgm:pt>
    <dgm:pt modelId="{6270499E-4486-4560-8326-BB6F5BC49C2A}">
      <dgm:prSet phldrT="[Текст]" custT="1"/>
      <dgm:spPr/>
      <dgm:t>
        <a:bodyPr/>
        <a:lstStyle/>
        <a:p>
          <a:r>
            <a:rPr lang="ru-RU" sz="2300" b="0" dirty="0" smtClean="0"/>
            <a:t>Акции, фотомарафоны</a:t>
          </a:r>
          <a:endParaRPr lang="ru-RU" sz="2300" b="0" dirty="0"/>
        </a:p>
      </dgm:t>
    </dgm:pt>
    <dgm:pt modelId="{DAE697CA-3CC7-4107-9926-EA78E54BDC6D}" type="parTrans" cxnId="{74D5A9D3-F0D5-49CB-937E-002F73EE325E}">
      <dgm:prSet/>
      <dgm:spPr/>
      <dgm:t>
        <a:bodyPr/>
        <a:lstStyle/>
        <a:p>
          <a:endParaRPr lang="ru-RU"/>
        </a:p>
      </dgm:t>
    </dgm:pt>
    <dgm:pt modelId="{99BC41AC-4259-4430-A31E-99A453C3CFB7}" type="sibTrans" cxnId="{74D5A9D3-F0D5-49CB-937E-002F73EE325E}">
      <dgm:prSet/>
      <dgm:spPr/>
      <dgm:t>
        <a:bodyPr/>
        <a:lstStyle/>
        <a:p>
          <a:endParaRPr lang="ru-RU"/>
        </a:p>
      </dgm:t>
    </dgm:pt>
    <dgm:pt modelId="{773D0630-9C32-4C15-A354-30EFECB38EB3}">
      <dgm:prSet phldrT="[Текст]" custT="1"/>
      <dgm:spPr/>
      <dgm:t>
        <a:bodyPr/>
        <a:lstStyle/>
        <a:p>
          <a:r>
            <a:rPr lang="ru-RU" sz="2300" b="0" dirty="0" smtClean="0"/>
            <a:t>Почта доверия</a:t>
          </a:r>
          <a:endParaRPr lang="ru-RU" sz="2300" b="0" dirty="0"/>
        </a:p>
      </dgm:t>
    </dgm:pt>
    <dgm:pt modelId="{94A8F429-4D3D-455B-8D17-F0712FEDD419}" type="parTrans" cxnId="{F43BA5B1-3B7C-4C93-BBC3-4D37B1E220E8}">
      <dgm:prSet/>
      <dgm:spPr/>
      <dgm:t>
        <a:bodyPr/>
        <a:lstStyle/>
        <a:p>
          <a:endParaRPr lang="ru-RU"/>
        </a:p>
      </dgm:t>
    </dgm:pt>
    <dgm:pt modelId="{7DFA713B-435C-48A2-ACCA-DE8A44DDB4BE}" type="sibTrans" cxnId="{F43BA5B1-3B7C-4C93-BBC3-4D37B1E220E8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72AEA-F842-43BA-ACE8-2722A78EE6B9}" type="presOf" srcId="{2B11D833-B927-47DB-895F-E580820D2D87}" destId="{B899917B-05F0-480B-BAD3-5C574A4C0DED}" srcOrd="0" destOrd="4" presId="urn:microsoft.com/office/officeart/2005/8/layout/chevron2"/>
    <dgm:cxn modelId="{7151E027-163C-4659-9CF0-11B0CD2E5C61}" type="presOf" srcId="{6270499E-4486-4560-8326-BB6F5BC49C2A}" destId="{B899917B-05F0-480B-BAD3-5C574A4C0DED}" srcOrd="0" destOrd="5" presId="urn:microsoft.com/office/officeart/2005/8/layout/chevron2"/>
    <dgm:cxn modelId="{CE06A00A-AE97-4F96-8294-1B6C92A9935C}" type="presOf" srcId="{9209334B-0366-4DD7-97B6-29D4CA36AE10}" destId="{D5BA4225-DE7D-4C6E-B87C-7414E1129E2C}" srcOrd="0" destOrd="0" presId="urn:microsoft.com/office/officeart/2005/8/layout/chevron2"/>
    <dgm:cxn modelId="{52232622-4DCF-4337-A998-841D9114849F}" srcId="{A1E53C89-6478-44D4-B6D6-FDD6F4BE8667}" destId="{74405D7F-4CB0-4074-96F9-3FA06C2A6F04}" srcOrd="13" destOrd="0" parTransId="{9C7F689F-EDA6-4351-8AB7-83880D4493A7}" sibTransId="{126518E6-F871-45D3-B9BE-DD2A0257F915}"/>
    <dgm:cxn modelId="{A8173FB0-1941-44C3-98B4-C5749B209EB3}" type="presOf" srcId="{FF8EC11A-B844-4708-9F05-A111A68D6C9D}" destId="{B899917B-05F0-480B-BAD3-5C574A4C0DED}" srcOrd="0" destOrd="9" presId="urn:microsoft.com/office/officeart/2005/8/layout/chevron2"/>
    <dgm:cxn modelId="{5B48B449-563B-40AD-826F-5AD244C4642C}" srcId="{A1E53C89-6478-44D4-B6D6-FDD6F4BE8667}" destId="{5979A15E-922F-4DDF-B7A8-67A1EDA25B41}" srcOrd="7" destOrd="0" parTransId="{E5D55F14-F035-423A-BDEC-B0C0A5D21245}" sibTransId="{33395C55-CDF4-42DC-86DD-47B8597E285F}"/>
    <dgm:cxn modelId="{3C5A55FD-8EA1-4EC0-953D-A33BC7486BDF}" type="presOf" srcId="{3DE3568E-0719-4EEF-9C12-544CEF9E34EC}" destId="{B899917B-05F0-480B-BAD3-5C574A4C0DED}" srcOrd="0" destOrd="11" presId="urn:microsoft.com/office/officeart/2005/8/layout/chevron2"/>
    <dgm:cxn modelId="{4049EEE7-77FB-440B-A56C-902E9322B2E6}" type="presOf" srcId="{8B94966B-F47A-4447-9482-FE0A53D53352}" destId="{B899917B-05F0-480B-BAD3-5C574A4C0DED}" srcOrd="0" destOrd="6" presId="urn:microsoft.com/office/officeart/2005/8/layout/chevron2"/>
    <dgm:cxn modelId="{E578C099-707A-4635-BFF7-880BDC16D5A9}" srcId="{A1E53C89-6478-44D4-B6D6-FDD6F4BE8667}" destId="{3DE3568E-0719-4EEF-9C12-544CEF9E34EC}" srcOrd="11" destOrd="0" parTransId="{1143EC01-7FC9-46EF-BAF5-E3F679289578}" sibTransId="{D44C6F52-72C6-4706-A79B-417E2355CEF4}"/>
    <dgm:cxn modelId="{6E3ED5FA-1721-4B19-8375-16A2C438FE5C}" srcId="{A1E53C89-6478-44D4-B6D6-FDD6F4BE8667}" destId="{8B94966B-F47A-4447-9482-FE0A53D53352}" srcOrd="6" destOrd="0" parTransId="{6FAAB65B-CCD6-4C5F-8F84-97E78428014B}" sibTransId="{81A4BCA6-B843-4CC5-B7AA-C61A21C344A5}"/>
    <dgm:cxn modelId="{6C29E7B6-54EF-4E5B-9B50-55CCE14E57BC}" type="presOf" srcId="{DCE3C943-CCDD-429F-A8BD-CBFDFD0E190F}" destId="{B899917B-05F0-480B-BAD3-5C574A4C0DED}" srcOrd="0" destOrd="3" presId="urn:microsoft.com/office/officeart/2005/8/layout/chevron2"/>
    <dgm:cxn modelId="{8C8FD34D-CA82-4570-8FB9-F7CAD0B2114C}" srcId="{A1E53C89-6478-44D4-B6D6-FDD6F4BE8667}" destId="{84D8C9B4-F7B9-44B6-AD23-47367A32D386}" srcOrd="1" destOrd="0" parTransId="{52843052-30F8-4100-8524-135D04C91537}" sibTransId="{A3F75536-2B3B-4291-B19D-9CE02C9C46F2}"/>
    <dgm:cxn modelId="{74D5A9D3-F0D5-49CB-937E-002F73EE325E}" srcId="{A1E53C89-6478-44D4-B6D6-FDD6F4BE8667}" destId="{6270499E-4486-4560-8326-BB6F5BC49C2A}" srcOrd="5" destOrd="0" parTransId="{DAE697CA-3CC7-4107-9926-EA78E54BDC6D}" sibTransId="{99BC41AC-4259-4430-A31E-99A453C3CFB7}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33CFC2C8-0D42-45C4-9050-8B60B4C46653}" type="presOf" srcId="{75576C50-CABD-4EDA-90F0-6AD415DE52E1}" destId="{B899917B-05F0-480B-BAD3-5C574A4C0DED}" srcOrd="0" destOrd="10" presId="urn:microsoft.com/office/officeart/2005/8/layout/chevron2"/>
    <dgm:cxn modelId="{3B036A87-F3EE-4DE8-847B-58A810ADB267}" type="presOf" srcId="{C5400425-8B72-4221-97A4-99D34A8E6FAE}" destId="{B899917B-05F0-480B-BAD3-5C574A4C0DED}" srcOrd="0" destOrd="2" presId="urn:microsoft.com/office/officeart/2005/8/layout/chevron2"/>
    <dgm:cxn modelId="{2F994B17-812B-4C39-827B-A698353D8D5E}" type="presOf" srcId="{5979A15E-922F-4DDF-B7A8-67A1EDA25B41}" destId="{B899917B-05F0-480B-BAD3-5C574A4C0DED}" srcOrd="0" destOrd="7" presId="urn:microsoft.com/office/officeart/2005/8/layout/chevron2"/>
    <dgm:cxn modelId="{F43BA5B1-3B7C-4C93-BBC3-4D37B1E220E8}" srcId="{A1E53C89-6478-44D4-B6D6-FDD6F4BE8667}" destId="{773D0630-9C32-4C15-A354-30EFECB38EB3}" srcOrd="12" destOrd="0" parTransId="{94A8F429-4D3D-455B-8D17-F0712FEDD419}" sibTransId="{7DFA713B-435C-48A2-ACCA-DE8A44DDB4BE}"/>
    <dgm:cxn modelId="{550A07F7-7A61-4352-9F9C-BF4022866062}" srcId="{A1E53C89-6478-44D4-B6D6-FDD6F4BE8667}" destId="{C5400425-8B72-4221-97A4-99D34A8E6FAE}" srcOrd="2" destOrd="0" parTransId="{CE916AFF-0932-4153-848E-1469D27C03AD}" sibTransId="{D1899A7B-E8AF-4BEE-9377-8B25C2D93078}"/>
    <dgm:cxn modelId="{FABB0E91-B719-4F87-B741-0C1E568382A0}" type="presOf" srcId="{A1E53C89-6478-44D4-B6D6-FDD6F4BE8667}" destId="{59E4D80D-E2F7-4A9C-9B3F-920CE085782C}" srcOrd="0" destOrd="0" presId="urn:microsoft.com/office/officeart/2005/8/layout/chevron2"/>
    <dgm:cxn modelId="{A1C45B9B-E9C1-441E-AB58-A6FD57965E3D}" type="presOf" srcId="{5D3E4045-526A-4390-B339-45B55121211E}" destId="{B899917B-05F0-480B-BAD3-5C574A4C0DED}" srcOrd="0" destOrd="8" presId="urn:microsoft.com/office/officeart/2005/8/layout/chevron2"/>
    <dgm:cxn modelId="{902AC9FF-5F9D-4F7F-B7D7-9B855031FA79}" type="presOf" srcId="{773D0630-9C32-4C15-A354-30EFECB38EB3}" destId="{B899917B-05F0-480B-BAD3-5C574A4C0DED}" srcOrd="0" destOrd="12" presId="urn:microsoft.com/office/officeart/2005/8/layout/chevron2"/>
    <dgm:cxn modelId="{76FAC773-2270-45A0-BC19-D96FF35882E7}" srcId="{A1E53C89-6478-44D4-B6D6-FDD6F4BE8667}" destId="{2B11D833-B927-47DB-895F-E580820D2D87}" srcOrd="4" destOrd="0" parTransId="{6B0B4F03-2255-450E-8D84-170A38251E96}" sibTransId="{3A365ACD-1C3E-46A2-8782-A247338C803D}"/>
    <dgm:cxn modelId="{888A9B6A-7D3B-4F29-99B6-E5354954FCCB}" srcId="{A1E53C89-6478-44D4-B6D6-FDD6F4BE8667}" destId="{75576C50-CABD-4EDA-90F0-6AD415DE52E1}" srcOrd="10" destOrd="0" parTransId="{693F8833-CE8A-43CD-873C-76517F48AEC9}" sibTransId="{C7068615-0011-4385-B271-1D718B36E61C}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B640E08B-489B-410F-9DF2-EB81F954F65A}" srcId="{A1E53C89-6478-44D4-B6D6-FDD6F4BE8667}" destId="{FF8EC11A-B844-4708-9F05-A111A68D6C9D}" srcOrd="9" destOrd="0" parTransId="{3C6AD167-BD03-44ED-B5A9-2A45B73E4D88}" sibTransId="{FD13E0A2-14B7-4917-84F5-8F484A559A2C}"/>
    <dgm:cxn modelId="{99E7B1DC-EB42-4D4F-A82B-79858CB2C52B}" type="presOf" srcId="{84D8C9B4-F7B9-44B6-AD23-47367A32D386}" destId="{B899917B-05F0-480B-BAD3-5C574A4C0DED}" srcOrd="0" destOrd="1" presId="urn:microsoft.com/office/officeart/2005/8/layout/chevron2"/>
    <dgm:cxn modelId="{F21069BB-52F4-4A0E-BB7D-8E2B3B62C60F}" type="presOf" srcId="{98864E8B-A369-4B57-A28C-A02EA9B01E35}" destId="{B899917B-05F0-480B-BAD3-5C574A4C0DED}" srcOrd="0" destOrd="0" presId="urn:microsoft.com/office/officeart/2005/8/layout/chevron2"/>
    <dgm:cxn modelId="{8116D8FF-1664-4FFA-9623-09CA00710060}" type="presOf" srcId="{74405D7F-4CB0-4074-96F9-3FA06C2A6F04}" destId="{B899917B-05F0-480B-BAD3-5C574A4C0DED}" srcOrd="0" destOrd="13" presId="urn:microsoft.com/office/officeart/2005/8/layout/chevron2"/>
    <dgm:cxn modelId="{8CF88051-EF16-4BA0-B1D5-B16A9768CE1D}" srcId="{A1E53C89-6478-44D4-B6D6-FDD6F4BE8667}" destId="{DCE3C943-CCDD-429F-A8BD-CBFDFD0E190F}" srcOrd="3" destOrd="0" parTransId="{3C1130D8-10BE-489B-A47B-A0A2BC727D93}" sibTransId="{BF0B1C23-7BA3-4877-8E0A-233196916872}"/>
    <dgm:cxn modelId="{0DD128FA-BF18-42FE-A93B-8FEF3A6FF0BE}" srcId="{A1E53C89-6478-44D4-B6D6-FDD6F4BE8667}" destId="{5D3E4045-526A-4390-B339-45B55121211E}" srcOrd="8" destOrd="0" parTransId="{CE2CBF4C-BC87-4950-86D6-0DF56A6818CD}" sibTransId="{92BA41FE-E491-4088-9E71-B0BE7EBFAF66}"/>
    <dgm:cxn modelId="{E912ED8C-4A10-43B4-94FB-86CADCF2DE57}" type="presParOf" srcId="{D5BA4225-DE7D-4C6E-B87C-7414E1129E2C}" destId="{B4E2448B-68B0-473C-8488-2C2ACA1FA2B4}" srcOrd="0" destOrd="0" presId="urn:microsoft.com/office/officeart/2005/8/layout/chevron2"/>
    <dgm:cxn modelId="{E4ED4FAC-F67F-4D40-844E-61722F6FB71A}" type="presParOf" srcId="{B4E2448B-68B0-473C-8488-2C2ACA1FA2B4}" destId="{59E4D80D-E2F7-4A9C-9B3F-920CE085782C}" srcOrd="0" destOrd="0" presId="urn:microsoft.com/office/officeart/2005/8/layout/chevron2"/>
    <dgm:cxn modelId="{502E6E0B-9DA1-4258-B5E2-DBC391B3F08C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Целевая аудитория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r>
            <a:rPr lang="ru-RU" sz="2300" b="0" dirty="0" smtClean="0"/>
            <a:t>Студенты</a:t>
          </a:r>
          <a:endParaRPr lang="ru-RU" sz="2300" b="0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74405D7F-4CB0-4074-96F9-3FA06C2A6F04}">
      <dgm:prSet phldrT="[Текст]" custT="1"/>
      <dgm:spPr/>
      <dgm:t>
        <a:bodyPr/>
        <a:lstStyle/>
        <a:p>
          <a:endParaRPr lang="ru-RU" sz="2800" b="0" dirty="0"/>
        </a:p>
      </dgm:t>
    </dgm:pt>
    <dgm:pt modelId="{9C7F689F-EDA6-4351-8AB7-83880D4493A7}" type="parTrans" cxnId="{52232622-4DCF-4337-A998-841D9114849F}">
      <dgm:prSet/>
      <dgm:spPr/>
      <dgm:t>
        <a:bodyPr/>
        <a:lstStyle/>
        <a:p>
          <a:endParaRPr lang="ru-RU"/>
        </a:p>
      </dgm:t>
    </dgm:pt>
    <dgm:pt modelId="{126518E6-F871-45D3-B9BE-DD2A0257F915}" type="sibTrans" cxnId="{52232622-4DCF-4337-A998-841D9114849F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endParaRPr lang="ru-RU" sz="28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664CF1E2-B7D6-41DA-8B2B-A8E6FFE9E97C}">
      <dgm:prSet phldrT="[Текст]" custT="1"/>
      <dgm:spPr/>
      <dgm:t>
        <a:bodyPr/>
        <a:lstStyle/>
        <a:p>
          <a:r>
            <a:rPr lang="ru-RU" sz="2300" b="0" dirty="0" smtClean="0"/>
            <a:t>Первокурсники</a:t>
          </a:r>
          <a:endParaRPr lang="ru-RU" sz="2300" b="0" dirty="0"/>
        </a:p>
      </dgm:t>
    </dgm:pt>
    <dgm:pt modelId="{6D999958-E213-4F45-B600-C09E57EE2E86}" type="parTrans" cxnId="{958C127E-525B-4006-BD14-EDD82A569DC0}">
      <dgm:prSet/>
      <dgm:spPr/>
      <dgm:t>
        <a:bodyPr/>
        <a:lstStyle/>
        <a:p>
          <a:endParaRPr lang="ru-RU"/>
        </a:p>
      </dgm:t>
    </dgm:pt>
    <dgm:pt modelId="{0654F02B-FADB-47F2-A19C-A67997535163}" type="sibTrans" cxnId="{958C127E-525B-4006-BD14-EDD82A569DC0}">
      <dgm:prSet/>
      <dgm:spPr/>
      <dgm:t>
        <a:bodyPr/>
        <a:lstStyle/>
        <a:p>
          <a:endParaRPr lang="ru-RU"/>
        </a:p>
      </dgm:t>
    </dgm:pt>
    <dgm:pt modelId="{8BB424B3-DFA9-42E7-9FFA-CBFCC2A53FAD}">
      <dgm:prSet phldrT="[Текст]" custT="1"/>
      <dgm:spPr/>
      <dgm:t>
        <a:bodyPr/>
        <a:lstStyle/>
        <a:p>
          <a:r>
            <a:rPr lang="ru-RU" sz="2300" b="0" dirty="0" smtClean="0"/>
            <a:t>Выпускники</a:t>
          </a:r>
          <a:endParaRPr lang="ru-RU" sz="2300" b="0" dirty="0"/>
        </a:p>
      </dgm:t>
    </dgm:pt>
    <dgm:pt modelId="{AF23F711-B574-4740-8472-11A40CC7AE1D}" type="parTrans" cxnId="{95306E69-A970-4DCC-8EAA-E6C0CD88BC01}">
      <dgm:prSet/>
      <dgm:spPr/>
      <dgm:t>
        <a:bodyPr/>
        <a:lstStyle/>
        <a:p>
          <a:endParaRPr lang="ru-RU"/>
        </a:p>
      </dgm:t>
    </dgm:pt>
    <dgm:pt modelId="{D1DED2AC-67C7-4F23-B4CD-15EC1C7BA508}" type="sibTrans" cxnId="{95306E69-A970-4DCC-8EAA-E6C0CD88BC01}">
      <dgm:prSet/>
      <dgm:spPr/>
      <dgm:t>
        <a:bodyPr/>
        <a:lstStyle/>
        <a:p>
          <a:endParaRPr lang="ru-RU"/>
        </a:p>
      </dgm:t>
    </dgm:pt>
    <dgm:pt modelId="{8DC7029B-BEBF-4781-9CD2-195516344E45}">
      <dgm:prSet phldrT="[Текст]" custT="1"/>
      <dgm:spPr/>
      <dgm:t>
        <a:bodyPr/>
        <a:lstStyle/>
        <a:p>
          <a:r>
            <a:rPr lang="ru-RU" sz="2300" b="0" dirty="0" smtClean="0"/>
            <a:t>Категория студентов «Дети-сироты, дети, оставшиеся без попечения родителей, и лица из их числа»</a:t>
          </a:r>
          <a:endParaRPr lang="ru-RU" sz="2300" b="0" dirty="0"/>
        </a:p>
      </dgm:t>
    </dgm:pt>
    <dgm:pt modelId="{2456FE65-6EBD-424D-A52F-1ADA2BD351CE}" type="parTrans" cxnId="{34877E51-1A59-49F6-B6A9-6E61FBFF0261}">
      <dgm:prSet/>
      <dgm:spPr/>
      <dgm:t>
        <a:bodyPr/>
        <a:lstStyle/>
        <a:p>
          <a:endParaRPr lang="ru-RU"/>
        </a:p>
      </dgm:t>
    </dgm:pt>
    <dgm:pt modelId="{10023E5D-AF32-475B-87D6-4C5FFCBF4231}" type="sibTrans" cxnId="{34877E51-1A59-49F6-B6A9-6E61FBFF0261}">
      <dgm:prSet/>
      <dgm:spPr/>
      <dgm:t>
        <a:bodyPr/>
        <a:lstStyle/>
        <a:p>
          <a:endParaRPr lang="ru-RU"/>
        </a:p>
      </dgm:t>
    </dgm:pt>
    <dgm:pt modelId="{C61F3458-0DD2-47A4-8E77-C19F51BA92C1}">
      <dgm:prSet phldrT="[Текст]" custT="1"/>
      <dgm:spPr/>
      <dgm:t>
        <a:bodyPr/>
        <a:lstStyle/>
        <a:p>
          <a:r>
            <a:rPr lang="ru-RU" sz="2300" b="0" dirty="0" smtClean="0"/>
            <a:t>Категория студентов «Инвалиды и лица с ОВЗ»</a:t>
          </a:r>
          <a:endParaRPr lang="ru-RU" sz="2300" b="0" dirty="0"/>
        </a:p>
      </dgm:t>
    </dgm:pt>
    <dgm:pt modelId="{86EE2252-4322-4C59-A00D-93143F593243}" type="parTrans" cxnId="{17EC7A03-C003-4398-B669-F5BC3B952BAC}">
      <dgm:prSet/>
      <dgm:spPr/>
      <dgm:t>
        <a:bodyPr/>
        <a:lstStyle/>
        <a:p>
          <a:endParaRPr lang="ru-RU"/>
        </a:p>
      </dgm:t>
    </dgm:pt>
    <dgm:pt modelId="{252A450A-FC39-46E9-B999-B50CFEFE0D02}" type="sibTrans" cxnId="{17EC7A03-C003-4398-B669-F5BC3B952BAC}">
      <dgm:prSet/>
      <dgm:spPr/>
      <dgm:t>
        <a:bodyPr/>
        <a:lstStyle/>
        <a:p>
          <a:endParaRPr lang="ru-RU"/>
        </a:p>
      </dgm:t>
    </dgm:pt>
    <dgm:pt modelId="{D521B24A-860C-402B-A983-50487171C281}">
      <dgm:prSet phldrT="[Текст]" custT="1"/>
      <dgm:spPr/>
      <dgm:t>
        <a:bodyPr/>
        <a:lstStyle/>
        <a:p>
          <a:r>
            <a:rPr lang="ru-RU" sz="2300" b="0" dirty="0" smtClean="0"/>
            <a:t>Педагоги</a:t>
          </a:r>
          <a:endParaRPr lang="ru-RU" sz="2300" b="0" dirty="0"/>
        </a:p>
      </dgm:t>
    </dgm:pt>
    <dgm:pt modelId="{066CA71B-BEE3-4A71-9ECA-02B276F4ABD5}" type="parTrans" cxnId="{DF139002-BB9D-4404-824F-30D7E6FFAD5B}">
      <dgm:prSet/>
      <dgm:spPr/>
      <dgm:t>
        <a:bodyPr/>
        <a:lstStyle/>
        <a:p>
          <a:endParaRPr lang="ru-RU"/>
        </a:p>
      </dgm:t>
    </dgm:pt>
    <dgm:pt modelId="{777473D6-0D66-45B8-83F2-4052566F401B}" type="sibTrans" cxnId="{DF139002-BB9D-4404-824F-30D7E6FFAD5B}">
      <dgm:prSet/>
      <dgm:spPr/>
      <dgm:t>
        <a:bodyPr/>
        <a:lstStyle/>
        <a:p>
          <a:endParaRPr lang="ru-RU"/>
        </a:p>
      </dgm:t>
    </dgm:pt>
    <dgm:pt modelId="{DE14B030-166D-4AA3-BF68-AB6A7879C16E}">
      <dgm:prSet phldrT="[Текст]" custT="1"/>
      <dgm:spPr/>
      <dgm:t>
        <a:bodyPr/>
        <a:lstStyle/>
        <a:p>
          <a:r>
            <a:rPr lang="ru-RU" sz="2300" b="0" dirty="0" smtClean="0"/>
            <a:t>Родители, законные представители</a:t>
          </a:r>
          <a:endParaRPr lang="ru-RU" sz="2300" b="0" dirty="0"/>
        </a:p>
      </dgm:t>
    </dgm:pt>
    <dgm:pt modelId="{BBA70684-DB3F-4BC2-9ED0-C8ADD6E369E6}" type="parTrans" cxnId="{0DBAB94F-5989-4632-B8F8-2683E32DD3CE}">
      <dgm:prSet/>
      <dgm:spPr/>
      <dgm:t>
        <a:bodyPr/>
        <a:lstStyle/>
        <a:p>
          <a:endParaRPr lang="ru-RU"/>
        </a:p>
      </dgm:t>
    </dgm:pt>
    <dgm:pt modelId="{77624808-46B8-4E07-B2F4-5374C597B1AB}" type="sibTrans" cxnId="{0DBAB94F-5989-4632-B8F8-2683E32DD3CE}">
      <dgm:prSet/>
      <dgm:spPr/>
      <dgm:t>
        <a:bodyPr/>
        <a:lstStyle/>
        <a:p>
          <a:endParaRPr lang="ru-RU"/>
        </a:p>
      </dgm:t>
    </dgm:pt>
    <dgm:pt modelId="{7064CEAC-FA29-4CBC-BCA5-B1D9E458E778}">
      <dgm:prSet phldrT="[Текст]" custT="1"/>
      <dgm:spPr/>
      <dgm:t>
        <a:bodyPr/>
        <a:lstStyle/>
        <a:p>
          <a:r>
            <a:rPr lang="ru-RU" sz="2300" b="0" dirty="0" smtClean="0"/>
            <a:t>Члены </a:t>
          </a:r>
          <a:r>
            <a:rPr lang="ru-RU" sz="2300" b="0" dirty="0" smtClean="0"/>
            <a:t>клубных объединений</a:t>
          </a:r>
          <a:endParaRPr lang="ru-RU" sz="2300" b="0" dirty="0"/>
        </a:p>
      </dgm:t>
    </dgm:pt>
    <dgm:pt modelId="{5E0516B9-C45E-4AF8-A0DF-4190DF30550A}" type="parTrans" cxnId="{0ECBB2EE-2F62-49D4-BB1E-1E644D2EDF65}">
      <dgm:prSet/>
      <dgm:spPr/>
      <dgm:t>
        <a:bodyPr/>
        <a:lstStyle/>
        <a:p>
          <a:endParaRPr lang="ru-RU"/>
        </a:p>
      </dgm:t>
    </dgm:pt>
    <dgm:pt modelId="{559A3176-DE5A-4BA0-A31E-69D1036AAABA}" type="sibTrans" cxnId="{0ECBB2EE-2F62-49D4-BB1E-1E644D2EDF65}">
      <dgm:prSet/>
      <dgm:spPr/>
      <dgm:t>
        <a:bodyPr/>
        <a:lstStyle/>
        <a:p>
          <a:endParaRPr lang="ru-RU"/>
        </a:p>
      </dgm:t>
    </dgm:pt>
    <dgm:pt modelId="{8B903C10-1DEE-40C1-8CB3-DA76FC7340CB}">
      <dgm:prSet phldrT="[Текст]" custT="1"/>
      <dgm:spPr/>
      <dgm:t>
        <a:bodyPr/>
        <a:lstStyle/>
        <a:p>
          <a:r>
            <a:rPr lang="ru-RU" sz="2300" b="0" dirty="0" smtClean="0"/>
            <a:t>Студенческий актив</a:t>
          </a:r>
          <a:endParaRPr lang="ru-RU" sz="2300" b="0" dirty="0"/>
        </a:p>
      </dgm:t>
    </dgm:pt>
    <dgm:pt modelId="{24A03474-46DD-43A2-9E90-92D4B152DFED}" type="parTrans" cxnId="{781D1A88-5898-4D6D-A0C5-700252F06F47}">
      <dgm:prSet/>
      <dgm:spPr/>
      <dgm:t>
        <a:bodyPr/>
        <a:lstStyle/>
        <a:p>
          <a:endParaRPr lang="ru-RU"/>
        </a:p>
      </dgm:t>
    </dgm:pt>
    <dgm:pt modelId="{90B65FF8-6B1B-40D7-BC60-7CC4AFAF92A1}" type="sibTrans" cxnId="{781D1A88-5898-4D6D-A0C5-700252F06F47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D680F-08B8-4DD5-9133-351B1A31110A}" type="presOf" srcId="{8BB424B3-DFA9-42E7-9FFA-CBFCC2A53FAD}" destId="{B899917B-05F0-480B-BAD3-5C574A4C0DED}" srcOrd="0" destOrd="3" presId="urn:microsoft.com/office/officeart/2005/8/layout/chevron2"/>
    <dgm:cxn modelId="{52232622-4DCF-4337-A998-841D9114849F}" srcId="{A1E53C89-6478-44D4-B6D6-FDD6F4BE8667}" destId="{74405D7F-4CB0-4074-96F9-3FA06C2A6F04}" srcOrd="10" destOrd="0" parTransId="{9C7F689F-EDA6-4351-8AB7-83880D4493A7}" sibTransId="{126518E6-F871-45D3-B9BE-DD2A0257F915}"/>
    <dgm:cxn modelId="{17EC7A03-C003-4398-B669-F5BC3B952BAC}" srcId="{A1E53C89-6478-44D4-B6D6-FDD6F4BE8667}" destId="{C61F3458-0DD2-47A4-8E77-C19F51BA92C1}" srcOrd="5" destOrd="0" parTransId="{86EE2252-4322-4C59-A00D-93143F593243}" sibTransId="{252A450A-FC39-46E9-B999-B50CFEFE0D02}"/>
    <dgm:cxn modelId="{95306E69-A970-4DCC-8EAA-E6C0CD88BC01}" srcId="{A1E53C89-6478-44D4-B6D6-FDD6F4BE8667}" destId="{8BB424B3-DFA9-42E7-9FFA-CBFCC2A53FAD}" srcOrd="3" destOrd="0" parTransId="{AF23F711-B574-4740-8472-11A40CC7AE1D}" sibTransId="{D1DED2AC-67C7-4F23-B4CD-15EC1C7BA508}"/>
    <dgm:cxn modelId="{0DBAB94F-5989-4632-B8F8-2683E32DD3CE}" srcId="{A1E53C89-6478-44D4-B6D6-FDD6F4BE8667}" destId="{DE14B030-166D-4AA3-BF68-AB6A7879C16E}" srcOrd="9" destOrd="0" parTransId="{BBA70684-DB3F-4BC2-9ED0-C8ADD6E369E6}" sibTransId="{77624808-46B8-4E07-B2F4-5374C597B1AB}"/>
    <dgm:cxn modelId="{CABD2379-B525-43E5-8417-C9BFFD82AA6D}" type="presOf" srcId="{A1E53C89-6478-44D4-B6D6-FDD6F4BE8667}" destId="{59E4D80D-E2F7-4A9C-9B3F-920CE085782C}" srcOrd="0" destOrd="0" presId="urn:microsoft.com/office/officeart/2005/8/layout/chevron2"/>
    <dgm:cxn modelId="{7801D6E8-5D84-4D32-AF7F-95BD7079F1F4}" type="presOf" srcId="{84D8C9B4-F7B9-44B6-AD23-47367A32D386}" destId="{B899917B-05F0-480B-BAD3-5C574A4C0DED}" srcOrd="0" destOrd="1" presId="urn:microsoft.com/office/officeart/2005/8/layout/chevron2"/>
    <dgm:cxn modelId="{13E90C1B-031D-45BD-8F0A-24C9D3CE5E09}" type="presOf" srcId="{DE14B030-166D-4AA3-BF68-AB6A7879C16E}" destId="{B899917B-05F0-480B-BAD3-5C574A4C0DED}" srcOrd="0" destOrd="9" presId="urn:microsoft.com/office/officeart/2005/8/layout/chevron2"/>
    <dgm:cxn modelId="{8C8FD34D-CA82-4570-8FB9-F7CAD0B2114C}" srcId="{A1E53C89-6478-44D4-B6D6-FDD6F4BE8667}" destId="{84D8C9B4-F7B9-44B6-AD23-47367A32D386}" srcOrd="1" destOrd="0" parTransId="{52843052-30F8-4100-8524-135D04C91537}" sibTransId="{A3F75536-2B3B-4291-B19D-9CE02C9C46F2}"/>
    <dgm:cxn modelId="{781D1A88-5898-4D6D-A0C5-700252F06F47}" srcId="{A1E53C89-6478-44D4-B6D6-FDD6F4BE8667}" destId="{8B903C10-1DEE-40C1-8CB3-DA76FC7340CB}" srcOrd="7" destOrd="0" parTransId="{24A03474-46DD-43A2-9E90-92D4B152DFED}" sibTransId="{90B65FF8-6B1B-40D7-BC60-7CC4AFAF92A1}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59742ADB-7842-407F-8508-6531FA1E2C86}" type="presOf" srcId="{98864E8B-A369-4B57-A28C-A02EA9B01E35}" destId="{B899917B-05F0-480B-BAD3-5C574A4C0DED}" srcOrd="0" destOrd="0" presId="urn:microsoft.com/office/officeart/2005/8/layout/chevron2"/>
    <dgm:cxn modelId="{958C127E-525B-4006-BD14-EDD82A569DC0}" srcId="{A1E53C89-6478-44D4-B6D6-FDD6F4BE8667}" destId="{664CF1E2-B7D6-41DA-8B2B-A8E6FFE9E97C}" srcOrd="2" destOrd="0" parTransId="{6D999958-E213-4F45-B600-C09E57EE2E86}" sibTransId="{0654F02B-FADB-47F2-A19C-A67997535163}"/>
    <dgm:cxn modelId="{A49FB94A-915F-415A-96C4-FEA202CCD3CB}" type="presOf" srcId="{C61F3458-0DD2-47A4-8E77-C19F51BA92C1}" destId="{B899917B-05F0-480B-BAD3-5C574A4C0DED}" srcOrd="0" destOrd="5" presId="urn:microsoft.com/office/officeart/2005/8/layout/chevron2"/>
    <dgm:cxn modelId="{EF7EB23D-8E7C-4AE0-9C27-244BFF8F7380}" type="presOf" srcId="{74405D7F-4CB0-4074-96F9-3FA06C2A6F04}" destId="{B899917B-05F0-480B-BAD3-5C574A4C0DED}" srcOrd="0" destOrd="10" presId="urn:microsoft.com/office/officeart/2005/8/layout/chevron2"/>
    <dgm:cxn modelId="{FC3438B0-D93E-4F93-9136-69ACA028305F}" type="presOf" srcId="{7064CEAC-FA29-4CBC-BCA5-B1D9E458E778}" destId="{B899917B-05F0-480B-BAD3-5C574A4C0DED}" srcOrd="0" destOrd="6" presId="urn:microsoft.com/office/officeart/2005/8/layout/chevron2"/>
    <dgm:cxn modelId="{0ECBB2EE-2F62-49D4-BB1E-1E644D2EDF65}" srcId="{A1E53C89-6478-44D4-B6D6-FDD6F4BE8667}" destId="{7064CEAC-FA29-4CBC-BCA5-B1D9E458E778}" srcOrd="6" destOrd="0" parTransId="{5E0516B9-C45E-4AF8-A0DF-4190DF30550A}" sibTransId="{559A3176-DE5A-4BA0-A31E-69D1036AAABA}"/>
    <dgm:cxn modelId="{DF139002-BB9D-4404-824F-30D7E6FFAD5B}" srcId="{A1E53C89-6478-44D4-B6D6-FDD6F4BE8667}" destId="{D521B24A-860C-402B-A983-50487171C281}" srcOrd="8" destOrd="0" parTransId="{066CA71B-BEE3-4A71-9ECA-02B276F4ABD5}" sibTransId="{777473D6-0D66-45B8-83F2-4052566F401B}"/>
    <dgm:cxn modelId="{BC485903-913A-43FD-84D0-199E78BB0EC6}" type="presOf" srcId="{9209334B-0366-4DD7-97B6-29D4CA36AE10}" destId="{D5BA4225-DE7D-4C6E-B87C-7414E1129E2C}" srcOrd="0" destOrd="0" presId="urn:microsoft.com/office/officeart/2005/8/layout/chevron2"/>
    <dgm:cxn modelId="{5873A8DE-69F8-4F65-AF42-16863C00DEE8}" type="presOf" srcId="{8B903C10-1DEE-40C1-8CB3-DA76FC7340CB}" destId="{B899917B-05F0-480B-BAD3-5C574A4C0DED}" srcOrd="0" destOrd="7" presId="urn:microsoft.com/office/officeart/2005/8/layout/chevron2"/>
    <dgm:cxn modelId="{AD814483-D9F5-4A6D-BCD4-9CE68C22EA2C}" type="presOf" srcId="{664CF1E2-B7D6-41DA-8B2B-A8E6FFE9E97C}" destId="{B899917B-05F0-480B-BAD3-5C574A4C0DED}" srcOrd="0" destOrd="2" presId="urn:microsoft.com/office/officeart/2005/8/layout/chevron2"/>
    <dgm:cxn modelId="{C0129573-FA98-4380-BE7A-2C964190F48A}" type="presOf" srcId="{D521B24A-860C-402B-A983-50487171C281}" destId="{B899917B-05F0-480B-BAD3-5C574A4C0DED}" srcOrd="0" destOrd="8" presId="urn:microsoft.com/office/officeart/2005/8/layout/chevron2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34877E51-1A59-49F6-B6A9-6E61FBFF0261}" srcId="{A1E53C89-6478-44D4-B6D6-FDD6F4BE8667}" destId="{8DC7029B-BEBF-4781-9CD2-195516344E45}" srcOrd="4" destOrd="0" parTransId="{2456FE65-6EBD-424D-A52F-1ADA2BD351CE}" sibTransId="{10023E5D-AF32-475B-87D6-4C5FFCBF4231}"/>
    <dgm:cxn modelId="{62B6F572-B33C-435F-8984-70EEEC8711CB}" type="presOf" srcId="{8DC7029B-BEBF-4781-9CD2-195516344E45}" destId="{B899917B-05F0-480B-BAD3-5C574A4C0DED}" srcOrd="0" destOrd="4" presId="urn:microsoft.com/office/officeart/2005/8/layout/chevron2"/>
    <dgm:cxn modelId="{4368CEF6-CC56-4DD0-9B45-888BFF2DE049}" type="presParOf" srcId="{D5BA4225-DE7D-4C6E-B87C-7414E1129E2C}" destId="{B4E2448B-68B0-473C-8488-2C2ACA1FA2B4}" srcOrd="0" destOrd="0" presId="urn:microsoft.com/office/officeart/2005/8/layout/chevron2"/>
    <dgm:cxn modelId="{E7C2A2C0-6C07-4739-8489-D641A04973AA}" type="presParOf" srcId="{B4E2448B-68B0-473C-8488-2C2ACA1FA2B4}" destId="{59E4D80D-E2F7-4A9C-9B3F-920CE085782C}" srcOrd="0" destOrd="0" presId="urn:microsoft.com/office/officeart/2005/8/layout/chevron2"/>
    <dgm:cxn modelId="{E3CAEB9A-F3E2-45C9-9EBE-643E4D2C4689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В течение всей декады 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84D8C9B4-F7B9-44B6-AD23-47367A32D38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Онлайн-занятия кружка «Твой выбор» по профилактике деструктивного поведения</a:t>
          </a:r>
          <a:endParaRPr lang="ru-RU" sz="2300" b="0" dirty="0"/>
        </a:p>
      </dgm:t>
    </dgm:pt>
    <dgm:pt modelId="{52843052-30F8-4100-8524-135D04C91537}" type="parTrans" cxnId="{8C8FD34D-CA82-4570-8FB9-F7CAD0B2114C}">
      <dgm:prSet/>
      <dgm:spPr/>
      <dgm:t>
        <a:bodyPr/>
        <a:lstStyle/>
        <a:p>
          <a:endParaRPr lang="ru-RU"/>
        </a:p>
      </dgm:t>
    </dgm:pt>
    <dgm:pt modelId="{A3F75536-2B3B-4291-B19D-9CE02C9C46F2}" type="sibTrans" cxnId="{8C8FD34D-CA82-4570-8FB9-F7CAD0B2114C}">
      <dgm:prSet/>
      <dgm:spPr/>
      <dgm:t>
        <a:bodyPr/>
        <a:lstStyle/>
        <a:p>
          <a:endParaRPr lang="ru-RU"/>
        </a:p>
      </dgm:t>
    </dgm:pt>
    <dgm:pt modelId="{74405D7F-4CB0-4074-96F9-3FA06C2A6F04}">
      <dgm:prSet phldrT="[Текст]" custT="1"/>
      <dgm:spPr/>
      <dgm:t>
        <a:bodyPr/>
        <a:lstStyle/>
        <a:p>
          <a:pPr>
            <a:spcAft>
              <a:spcPct val="15000"/>
            </a:spcAft>
          </a:pPr>
          <a:endParaRPr lang="ru-RU" sz="2800" b="0" dirty="0"/>
        </a:p>
      </dgm:t>
    </dgm:pt>
    <dgm:pt modelId="{9C7F689F-EDA6-4351-8AB7-83880D4493A7}" type="parTrans" cxnId="{52232622-4DCF-4337-A998-841D9114849F}">
      <dgm:prSet/>
      <dgm:spPr/>
      <dgm:t>
        <a:bodyPr/>
        <a:lstStyle/>
        <a:p>
          <a:endParaRPr lang="ru-RU"/>
        </a:p>
      </dgm:t>
    </dgm:pt>
    <dgm:pt modelId="{126518E6-F871-45D3-B9BE-DD2A0257F915}" type="sibTrans" cxnId="{52232622-4DCF-4337-A998-841D9114849F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pPr>
            <a:spcAft>
              <a:spcPct val="15000"/>
            </a:spcAft>
          </a:pPr>
          <a:endParaRPr lang="ru-RU" sz="28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EB902E7F-02EB-4797-86E6-0DB3AD88E85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Онлайн-заседание клуба саморазвития «Ресурс» (инклюзия)</a:t>
          </a:r>
          <a:endParaRPr lang="ru-RU" sz="2300" dirty="0"/>
        </a:p>
      </dgm:t>
    </dgm:pt>
    <dgm:pt modelId="{BA26FCD4-BEF3-4EC6-8DC5-96059D801EBA}" type="parTrans" cxnId="{13D7912D-4C7E-4874-AB30-0577E8611CF7}">
      <dgm:prSet/>
      <dgm:spPr/>
      <dgm:t>
        <a:bodyPr/>
        <a:lstStyle/>
        <a:p>
          <a:endParaRPr lang="ru-RU"/>
        </a:p>
      </dgm:t>
    </dgm:pt>
    <dgm:pt modelId="{9B23416D-5AEF-4B53-B369-F64B78F80F21}" type="sibTrans" cxnId="{13D7912D-4C7E-4874-AB30-0577E8611CF7}">
      <dgm:prSet/>
      <dgm:spPr/>
      <dgm:t>
        <a:bodyPr/>
        <a:lstStyle/>
        <a:p>
          <a:endParaRPr lang="ru-RU"/>
        </a:p>
      </dgm:t>
    </dgm:pt>
    <dgm:pt modelId="{4E5DE100-FAF7-4C96-8C3A-5D391EEB99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Онлайн-заседание клуба «Канва-СН»</a:t>
          </a:r>
          <a:endParaRPr lang="ru-RU" sz="2300" dirty="0"/>
        </a:p>
      </dgm:t>
    </dgm:pt>
    <dgm:pt modelId="{780F9E14-32C9-4430-8981-9F1FE7464CD1}" type="parTrans" cxnId="{0494493A-DA5E-4DD9-A730-313BF15C9250}">
      <dgm:prSet/>
      <dgm:spPr/>
      <dgm:t>
        <a:bodyPr/>
        <a:lstStyle/>
        <a:p>
          <a:endParaRPr lang="ru-RU"/>
        </a:p>
      </dgm:t>
    </dgm:pt>
    <dgm:pt modelId="{640924AA-A348-4627-809C-CEC319EE0B7E}" type="sibTrans" cxnId="{0494493A-DA5E-4DD9-A730-313BF15C9250}">
      <dgm:prSet/>
      <dgm:spPr/>
      <dgm:t>
        <a:bodyPr/>
        <a:lstStyle/>
        <a:p>
          <a:endParaRPr lang="ru-RU"/>
        </a:p>
      </dgm:t>
    </dgm:pt>
    <dgm:pt modelId="{9AB2B007-B48B-41AF-8754-A237A6D5277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Онлайн-занятие клуба самопознания «Креатив»</a:t>
          </a:r>
          <a:endParaRPr lang="ru-RU" sz="2300" dirty="0"/>
        </a:p>
      </dgm:t>
    </dgm:pt>
    <dgm:pt modelId="{2FBB26F0-7653-4E45-8882-DF04588FD4FE}" type="parTrans" cxnId="{226D0F58-8AA8-4DAB-BB69-509F4510FEF0}">
      <dgm:prSet/>
      <dgm:spPr/>
      <dgm:t>
        <a:bodyPr/>
        <a:lstStyle/>
        <a:p>
          <a:endParaRPr lang="ru-RU"/>
        </a:p>
      </dgm:t>
    </dgm:pt>
    <dgm:pt modelId="{1533E97C-0C35-4FDC-8DFB-C030A714BA52}" type="sibTrans" cxnId="{226D0F58-8AA8-4DAB-BB69-509F4510FEF0}">
      <dgm:prSet/>
      <dgm:spPr/>
      <dgm:t>
        <a:bodyPr/>
        <a:lstStyle/>
        <a:p>
          <a:endParaRPr lang="ru-RU"/>
        </a:p>
      </dgm:t>
    </dgm:pt>
    <dgm:pt modelId="{BB1B13E6-6839-4B9E-AD8F-B0B9B3988AB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Онлайн-заседания литературного клуба «</a:t>
          </a:r>
          <a:r>
            <a:rPr lang="en-US" sz="2300" dirty="0" smtClean="0"/>
            <a:t>PRO</a:t>
          </a:r>
          <a:r>
            <a:rPr lang="ru-RU" sz="2300" dirty="0" smtClean="0"/>
            <a:t>чтение»</a:t>
          </a:r>
          <a:endParaRPr lang="ru-RU" sz="2300" dirty="0"/>
        </a:p>
      </dgm:t>
    </dgm:pt>
    <dgm:pt modelId="{71FD125D-5492-4E64-8B7F-B9E58BE586D7}" type="parTrans" cxnId="{FB357C6E-1250-42B2-A24E-378B6D0E2854}">
      <dgm:prSet/>
      <dgm:spPr/>
      <dgm:t>
        <a:bodyPr/>
        <a:lstStyle/>
        <a:p>
          <a:endParaRPr lang="ru-RU"/>
        </a:p>
      </dgm:t>
    </dgm:pt>
    <dgm:pt modelId="{BF863DA5-F8E8-48A9-B338-1AF1CB1890A6}" type="sibTrans" cxnId="{FB357C6E-1250-42B2-A24E-378B6D0E2854}">
      <dgm:prSet/>
      <dgm:spPr/>
      <dgm:t>
        <a:bodyPr/>
        <a:lstStyle/>
        <a:p>
          <a:endParaRPr lang="ru-RU"/>
        </a:p>
      </dgm:t>
    </dgm:pt>
    <dgm:pt modelId="{EE6B6151-4774-4BB0-8767-7841A6A4BFD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Онлайн-тренировки в клубе любителей спортивных танцев</a:t>
          </a:r>
          <a:endParaRPr lang="ru-RU" sz="2300" dirty="0"/>
        </a:p>
      </dgm:t>
    </dgm:pt>
    <dgm:pt modelId="{744BCE65-9D96-44B7-81AD-496B32F0A32F}" type="parTrans" cxnId="{2D9F3C50-9CA0-4CD7-8CDA-A00A710543D1}">
      <dgm:prSet/>
      <dgm:spPr/>
      <dgm:t>
        <a:bodyPr/>
        <a:lstStyle/>
        <a:p>
          <a:endParaRPr lang="ru-RU"/>
        </a:p>
      </dgm:t>
    </dgm:pt>
    <dgm:pt modelId="{8CCFEF80-EE4B-47CC-AA65-595B34BA4C26}" type="sibTrans" cxnId="{2D9F3C50-9CA0-4CD7-8CDA-A00A710543D1}">
      <dgm:prSet/>
      <dgm:spPr/>
      <dgm:t>
        <a:bodyPr/>
        <a:lstStyle/>
        <a:p>
          <a:endParaRPr lang="ru-RU"/>
        </a:p>
      </dgm:t>
    </dgm:pt>
    <dgm:pt modelId="{0AF65959-33C9-4596-BF9F-68107C52BCA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«Олимп-</a:t>
          </a:r>
          <a:r>
            <a:rPr lang="ru-RU" sz="2300" dirty="0" err="1" smtClean="0"/>
            <a:t>денс</a:t>
          </a:r>
          <a:r>
            <a:rPr lang="ru-RU" sz="2300" dirty="0" smtClean="0"/>
            <a:t>»</a:t>
          </a:r>
          <a:endParaRPr lang="ru-RU" sz="2300" dirty="0"/>
        </a:p>
      </dgm:t>
    </dgm:pt>
    <dgm:pt modelId="{16BF9740-8F39-457E-ADFA-C5414568D870}" type="parTrans" cxnId="{E6936D7D-5727-4E1B-9CBD-EE0074BE2A11}">
      <dgm:prSet/>
      <dgm:spPr/>
      <dgm:t>
        <a:bodyPr/>
        <a:lstStyle/>
        <a:p>
          <a:endParaRPr lang="ru-RU"/>
        </a:p>
      </dgm:t>
    </dgm:pt>
    <dgm:pt modelId="{5D959ED3-FC1A-480E-96F1-8541C69C0296}" type="sibTrans" cxnId="{E6936D7D-5727-4E1B-9CBD-EE0074BE2A11}">
      <dgm:prSet/>
      <dgm:spPr/>
      <dgm:t>
        <a:bodyPr/>
        <a:lstStyle/>
        <a:p>
          <a:endParaRPr lang="ru-RU"/>
        </a:p>
      </dgm:t>
    </dgm:pt>
    <dgm:pt modelId="{27F67DB3-6AF0-4F5A-81E2-9AA5BC20973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Онлайн-заседания клуба социальной адаптации «Мы вместе» (опека)</a:t>
          </a:r>
          <a:endParaRPr lang="ru-RU" sz="2300" dirty="0"/>
        </a:p>
      </dgm:t>
    </dgm:pt>
    <dgm:pt modelId="{51F1D2B7-F918-423A-AD5C-9E1D6E313314}" type="parTrans" cxnId="{9324A301-0820-4E9A-9B3A-63CECC20ACD5}">
      <dgm:prSet/>
      <dgm:spPr/>
      <dgm:t>
        <a:bodyPr/>
        <a:lstStyle/>
        <a:p>
          <a:endParaRPr lang="ru-RU"/>
        </a:p>
      </dgm:t>
    </dgm:pt>
    <dgm:pt modelId="{95CC2439-3B0E-481A-B751-7F8B9A812271}" type="sibTrans" cxnId="{9324A301-0820-4E9A-9B3A-63CECC20ACD5}">
      <dgm:prSet/>
      <dgm:spPr/>
      <dgm:t>
        <a:bodyPr/>
        <a:lstStyle/>
        <a:p>
          <a:endParaRPr lang="ru-RU"/>
        </a:p>
      </dgm:t>
    </dgm:pt>
    <dgm:pt modelId="{81687C3A-61BB-43BF-B689-8EFBBBD4595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Онлайн зарядки «Бодрое утро с Олимпом!»</a:t>
          </a:r>
          <a:endParaRPr lang="ru-RU" sz="2300" dirty="0"/>
        </a:p>
      </dgm:t>
    </dgm:pt>
    <dgm:pt modelId="{6F42FEDC-DF49-4B8A-8B06-5BD6940C3A67}" type="parTrans" cxnId="{F76679D9-B5BB-45D4-BE5A-68F9038D70BE}">
      <dgm:prSet/>
      <dgm:spPr/>
      <dgm:t>
        <a:bodyPr/>
        <a:lstStyle/>
        <a:p>
          <a:endParaRPr lang="ru-RU"/>
        </a:p>
      </dgm:t>
    </dgm:pt>
    <dgm:pt modelId="{661EA9F2-16BF-4659-8CB6-B33A0ED80889}" type="sibTrans" cxnId="{F76679D9-B5BB-45D4-BE5A-68F9038D70BE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57C6E-1250-42B2-A24E-378B6D0E2854}" srcId="{A1E53C89-6478-44D4-B6D6-FDD6F4BE8667}" destId="{BB1B13E6-6839-4B9E-AD8F-B0B9B3988AB0}" srcOrd="5" destOrd="0" parTransId="{71FD125D-5492-4E64-8B7F-B9E58BE586D7}" sibTransId="{BF863DA5-F8E8-48A9-B338-1AF1CB1890A6}"/>
    <dgm:cxn modelId="{52232622-4DCF-4337-A998-841D9114849F}" srcId="{A1E53C89-6478-44D4-B6D6-FDD6F4BE8667}" destId="{74405D7F-4CB0-4074-96F9-3FA06C2A6F04}" srcOrd="10" destOrd="0" parTransId="{9C7F689F-EDA6-4351-8AB7-83880D4493A7}" sibTransId="{126518E6-F871-45D3-B9BE-DD2A0257F915}"/>
    <dgm:cxn modelId="{EDE0B67A-1E02-46F4-A8A0-D38A69E79647}" type="presOf" srcId="{9AB2B007-B48B-41AF-8754-A237A6D52772}" destId="{B899917B-05F0-480B-BAD3-5C574A4C0DED}" srcOrd="0" destOrd="4" presId="urn:microsoft.com/office/officeart/2005/8/layout/chevron2"/>
    <dgm:cxn modelId="{226D0F58-8AA8-4DAB-BB69-509F4510FEF0}" srcId="{A1E53C89-6478-44D4-B6D6-FDD6F4BE8667}" destId="{9AB2B007-B48B-41AF-8754-A237A6D52772}" srcOrd="4" destOrd="0" parTransId="{2FBB26F0-7653-4E45-8882-DF04588FD4FE}" sibTransId="{1533E97C-0C35-4FDC-8DFB-C030A714BA52}"/>
    <dgm:cxn modelId="{8C8FD34D-CA82-4570-8FB9-F7CAD0B2114C}" srcId="{A1E53C89-6478-44D4-B6D6-FDD6F4BE8667}" destId="{84D8C9B4-F7B9-44B6-AD23-47367A32D386}" srcOrd="1" destOrd="0" parTransId="{52843052-30F8-4100-8524-135D04C91537}" sibTransId="{A3F75536-2B3B-4291-B19D-9CE02C9C46F2}"/>
    <dgm:cxn modelId="{42A7537C-D629-4FA6-AD13-501C947D267F}" type="presOf" srcId="{0AF65959-33C9-4596-BF9F-68107C52BCA6}" destId="{B899917B-05F0-480B-BAD3-5C574A4C0DED}" srcOrd="0" destOrd="7" presId="urn:microsoft.com/office/officeart/2005/8/layout/chevron2"/>
    <dgm:cxn modelId="{6C9E0C60-C39A-440F-87C4-ED69FB61B70F}" type="presOf" srcId="{BB1B13E6-6839-4B9E-AD8F-B0B9B3988AB0}" destId="{B899917B-05F0-480B-BAD3-5C574A4C0DED}" srcOrd="0" destOrd="5" presId="urn:microsoft.com/office/officeart/2005/8/layout/chevron2"/>
    <dgm:cxn modelId="{AAEC1324-878D-40DA-B80C-6E57DB0852F4}" type="presOf" srcId="{EE6B6151-4774-4BB0-8767-7841A6A4BFD5}" destId="{B899917B-05F0-480B-BAD3-5C574A4C0DED}" srcOrd="0" destOrd="6" presId="urn:microsoft.com/office/officeart/2005/8/layout/chevron2"/>
    <dgm:cxn modelId="{89530B6F-E525-4819-B6E9-4EA18E76E4E2}" type="presOf" srcId="{74405D7F-4CB0-4074-96F9-3FA06C2A6F04}" destId="{B899917B-05F0-480B-BAD3-5C574A4C0DED}" srcOrd="0" destOrd="10" presId="urn:microsoft.com/office/officeart/2005/8/layout/chevron2"/>
    <dgm:cxn modelId="{8DEA0EBF-4EF2-455E-97FC-4EB6379D7D7E}" type="presOf" srcId="{84D8C9B4-F7B9-44B6-AD23-47367A32D386}" destId="{B899917B-05F0-480B-BAD3-5C574A4C0DED}" srcOrd="0" destOrd="1" presId="urn:microsoft.com/office/officeart/2005/8/layout/chevron2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9324A301-0820-4E9A-9B3A-63CECC20ACD5}" srcId="{A1E53C89-6478-44D4-B6D6-FDD6F4BE8667}" destId="{27F67DB3-6AF0-4F5A-81E2-9AA5BC209738}" srcOrd="8" destOrd="0" parTransId="{51F1D2B7-F918-423A-AD5C-9E1D6E313314}" sibTransId="{95CC2439-3B0E-481A-B751-7F8B9A812271}"/>
    <dgm:cxn modelId="{AA771EBF-9F18-4010-BF24-BE9B29D052EC}" type="presOf" srcId="{81687C3A-61BB-43BF-B689-8EFBBBD4595B}" destId="{B899917B-05F0-480B-BAD3-5C574A4C0DED}" srcOrd="0" destOrd="9" presId="urn:microsoft.com/office/officeart/2005/8/layout/chevron2"/>
    <dgm:cxn modelId="{2D9F3C50-9CA0-4CD7-8CDA-A00A710543D1}" srcId="{A1E53C89-6478-44D4-B6D6-FDD6F4BE8667}" destId="{EE6B6151-4774-4BB0-8767-7841A6A4BFD5}" srcOrd="6" destOrd="0" parTransId="{744BCE65-9D96-44B7-81AD-496B32F0A32F}" sibTransId="{8CCFEF80-EE4B-47CC-AA65-595B34BA4C26}"/>
    <dgm:cxn modelId="{05678DEA-BD5D-4C13-803F-E3AB284AEF3D}" type="presOf" srcId="{A1E53C89-6478-44D4-B6D6-FDD6F4BE8667}" destId="{59E4D80D-E2F7-4A9C-9B3F-920CE085782C}" srcOrd="0" destOrd="0" presId="urn:microsoft.com/office/officeart/2005/8/layout/chevron2"/>
    <dgm:cxn modelId="{3B1C40FF-4A2A-4440-99E2-DEA797CCE821}" type="presOf" srcId="{4E5DE100-FAF7-4C96-8C3A-5D391EEB996C}" destId="{B899917B-05F0-480B-BAD3-5C574A4C0DED}" srcOrd="0" destOrd="3" presId="urn:microsoft.com/office/officeart/2005/8/layout/chevron2"/>
    <dgm:cxn modelId="{1E09EEBD-F681-4044-82C0-A4735C5B99AE}" type="presOf" srcId="{27F67DB3-6AF0-4F5A-81E2-9AA5BC209738}" destId="{B899917B-05F0-480B-BAD3-5C574A4C0DED}" srcOrd="0" destOrd="8" presId="urn:microsoft.com/office/officeart/2005/8/layout/chevron2"/>
    <dgm:cxn modelId="{CF7E4620-BEFC-470B-8058-EAEA39CEF607}" type="presOf" srcId="{9209334B-0366-4DD7-97B6-29D4CA36AE10}" destId="{D5BA4225-DE7D-4C6E-B87C-7414E1129E2C}" srcOrd="0" destOrd="0" presId="urn:microsoft.com/office/officeart/2005/8/layout/chevron2"/>
    <dgm:cxn modelId="{E6936D7D-5727-4E1B-9CBD-EE0074BE2A11}" srcId="{A1E53C89-6478-44D4-B6D6-FDD6F4BE8667}" destId="{0AF65959-33C9-4596-BF9F-68107C52BCA6}" srcOrd="7" destOrd="0" parTransId="{16BF9740-8F39-457E-ADFA-C5414568D870}" sibTransId="{5D959ED3-FC1A-480E-96F1-8541C69C0296}"/>
    <dgm:cxn modelId="{9AC51E94-2B82-48C6-A6D3-A1ADA5115A82}" type="presOf" srcId="{EB902E7F-02EB-4797-86E6-0DB3AD88E854}" destId="{B899917B-05F0-480B-BAD3-5C574A4C0DED}" srcOrd="0" destOrd="2" presId="urn:microsoft.com/office/officeart/2005/8/layout/chevron2"/>
    <dgm:cxn modelId="{13D7912D-4C7E-4874-AB30-0577E8611CF7}" srcId="{A1E53C89-6478-44D4-B6D6-FDD6F4BE8667}" destId="{EB902E7F-02EB-4797-86E6-0DB3AD88E854}" srcOrd="2" destOrd="0" parTransId="{BA26FCD4-BEF3-4EC6-8DC5-96059D801EBA}" sibTransId="{9B23416D-5AEF-4B53-B369-F64B78F80F21}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BAD6D6EF-62D8-407B-A589-4E784270F622}" type="presOf" srcId="{98864E8B-A369-4B57-A28C-A02EA9B01E35}" destId="{B899917B-05F0-480B-BAD3-5C574A4C0DED}" srcOrd="0" destOrd="0" presId="urn:microsoft.com/office/officeart/2005/8/layout/chevron2"/>
    <dgm:cxn modelId="{F76679D9-B5BB-45D4-BE5A-68F9038D70BE}" srcId="{A1E53C89-6478-44D4-B6D6-FDD6F4BE8667}" destId="{81687C3A-61BB-43BF-B689-8EFBBBD4595B}" srcOrd="9" destOrd="0" parTransId="{6F42FEDC-DF49-4B8A-8B06-5BD6940C3A67}" sibTransId="{661EA9F2-16BF-4659-8CB6-B33A0ED80889}"/>
    <dgm:cxn modelId="{0494493A-DA5E-4DD9-A730-313BF15C9250}" srcId="{A1E53C89-6478-44D4-B6D6-FDD6F4BE8667}" destId="{4E5DE100-FAF7-4C96-8C3A-5D391EEB996C}" srcOrd="3" destOrd="0" parTransId="{780F9E14-32C9-4430-8981-9F1FE7464CD1}" sibTransId="{640924AA-A348-4627-809C-CEC319EE0B7E}"/>
    <dgm:cxn modelId="{231FC239-B89E-4840-B498-7390DF6FB104}" type="presParOf" srcId="{D5BA4225-DE7D-4C6E-B87C-7414E1129E2C}" destId="{B4E2448B-68B0-473C-8488-2C2ACA1FA2B4}" srcOrd="0" destOrd="0" presId="urn:microsoft.com/office/officeart/2005/8/layout/chevron2"/>
    <dgm:cxn modelId="{F94A35F6-F89D-4514-A7FE-C5390BDAC919}" type="presParOf" srcId="{B4E2448B-68B0-473C-8488-2C2ACA1FA2B4}" destId="{59E4D80D-E2F7-4A9C-9B3F-920CE085782C}" srcOrd="0" destOrd="0" presId="urn:microsoft.com/office/officeart/2005/8/layout/chevron2"/>
    <dgm:cxn modelId="{5CB98492-B81F-4A22-8106-555AE15F4B46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В течение всей декады 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pPr>
            <a:spcAft>
              <a:spcPct val="15000"/>
            </a:spcAft>
          </a:pPr>
          <a:r>
            <a:rPr lang="ru-RU" sz="2300" dirty="0" smtClean="0"/>
            <a:t>Виртуальные экскурсии по музеям и выставочным центрам области, страны и мира</a:t>
          </a:r>
          <a:endParaRPr lang="ru-RU" sz="23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B1797B1F-E714-4B4A-B06B-2E81C4F9E7D8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300" dirty="0" smtClean="0"/>
            <a:t>Онлайн-тренировки спортивных секций (баскетбол, волейбол, настольный теннис, легкая атлетика, </a:t>
          </a:r>
          <a:r>
            <a:rPr lang="ru-RU" sz="2300" dirty="0" err="1" smtClean="0"/>
            <a:t>полиатлон</a:t>
          </a:r>
          <a:r>
            <a:rPr lang="ru-RU" sz="2300" dirty="0" smtClean="0"/>
            <a:t>)</a:t>
          </a:r>
          <a:endParaRPr lang="ru-RU" sz="2300" dirty="0"/>
        </a:p>
      </dgm:t>
    </dgm:pt>
    <dgm:pt modelId="{594C158E-D84D-47E8-B99C-937C347C1C05}" type="parTrans" cxnId="{E4E5E64A-D43D-4C4E-8A69-C56622E006A3}">
      <dgm:prSet/>
      <dgm:spPr/>
      <dgm:t>
        <a:bodyPr/>
        <a:lstStyle/>
        <a:p>
          <a:endParaRPr lang="ru-RU"/>
        </a:p>
      </dgm:t>
    </dgm:pt>
    <dgm:pt modelId="{33C91618-DDA0-456D-B9D2-8FB17A781BA0}" type="sibTrans" cxnId="{E4E5E64A-D43D-4C4E-8A69-C56622E006A3}">
      <dgm:prSet/>
      <dgm:spPr/>
      <dgm:t>
        <a:bodyPr/>
        <a:lstStyle/>
        <a:p>
          <a:endParaRPr lang="ru-RU"/>
        </a:p>
      </dgm:t>
    </dgm:pt>
    <dgm:pt modelId="{CF4532B7-3143-4322-B2B2-E8D096D03055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300" dirty="0" smtClean="0"/>
            <a:t>Онлайн флешмоб «Вдали от колледжа» (публикации студентов о времяпровождении на период дистанционного обучения)</a:t>
          </a:r>
          <a:endParaRPr lang="ru-RU" sz="2300" dirty="0"/>
        </a:p>
      </dgm:t>
    </dgm:pt>
    <dgm:pt modelId="{0A878B73-8663-4065-B237-5683752C4C29}" type="parTrans" cxnId="{01B423AB-3710-4FEC-927F-F35015D32496}">
      <dgm:prSet/>
      <dgm:spPr/>
      <dgm:t>
        <a:bodyPr/>
        <a:lstStyle/>
        <a:p>
          <a:endParaRPr lang="ru-RU"/>
        </a:p>
      </dgm:t>
    </dgm:pt>
    <dgm:pt modelId="{1F5F7C8C-C6FE-4097-A98D-2C68BBDA0A92}" type="sibTrans" cxnId="{01B423AB-3710-4FEC-927F-F35015D32496}">
      <dgm:prSet/>
      <dgm:spPr/>
      <dgm:t>
        <a:bodyPr/>
        <a:lstStyle/>
        <a:p>
          <a:endParaRPr lang="ru-RU"/>
        </a:p>
      </dgm:t>
    </dgm:pt>
    <dgm:pt modelId="{23A22F8A-34B7-4C57-96A6-5F9763B0FA85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300" dirty="0" smtClean="0"/>
            <a:t>Разработка и реализация социально-значимого проекта «</a:t>
          </a:r>
          <a:r>
            <a:rPr lang="ru-RU" sz="2300" dirty="0" err="1" smtClean="0"/>
            <a:t>Антипресс</a:t>
          </a:r>
          <a:r>
            <a:rPr lang="ru-RU" sz="2300" dirty="0" smtClean="0"/>
            <a:t>»</a:t>
          </a:r>
          <a:endParaRPr lang="ru-RU" sz="2300" dirty="0"/>
        </a:p>
      </dgm:t>
    </dgm:pt>
    <dgm:pt modelId="{C016CD5B-4086-4045-ADF2-AB5F8F2A1A1D}" type="parTrans" cxnId="{5D289E14-56CE-4F3E-ACEA-1A24F39E4EC8}">
      <dgm:prSet/>
      <dgm:spPr/>
      <dgm:t>
        <a:bodyPr/>
        <a:lstStyle/>
        <a:p>
          <a:endParaRPr lang="ru-RU"/>
        </a:p>
      </dgm:t>
    </dgm:pt>
    <dgm:pt modelId="{7FC142D9-40AA-4085-858A-77EBDE0A5601}" type="sibTrans" cxnId="{5D289E14-56CE-4F3E-ACEA-1A24F39E4EC8}">
      <dgm:prSet/>
      <dgm:spPr/>
      <dgm:t>
        <a:bodyPr/>
        <a:lstStyle/>
        <a:p>
          <a:endParaRPr lang="ru-RU"/>
        </a:p>
      </dgm:t>
    </dgm:pt>
    <dgm:pt modelId="{361D4025-1FFA-44F7-B99A-01677CE3F9C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Реализация проекта «Через творчество к себе»</a:t>
          </a:r>
          <a:endParaRPr lang="ru-RU" sz="2300" dirty="0"/>
        </a:p>
      </dgm:t>
    </dgm:pt>
    <dgm:pt modelId="{1833503E-A2F7-4B89-92A6-D6F500156F60}" type="parTrans" cxnId="{A2481789-6F75-4694-BDBF-64B1D14C48C3}">
      <dgm:prSet/>
      <dgm:spPr/>
      <dgm:t>
        <a:bodyPr/>
        <a:lstStyle/>
        <a:p>
          <a:endParaRPr lang="ru-RU"/>
        </a:p>
      </dgm:t>
    </dgm:pt>
    <dgm:pt modelId="{E84B73F9-96FD-4443-88AB-50729FD7B23E}" type="sibTrans" cxnId="{A2481789-6F75-4694-BDBF-64B1D14C48C3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92D55-5B0D-40C2-8143-00D11755B167}" type="presOf" srcId="{23A22F8A-34B7-4C57-96A6-5F9763B0FA85}" destId="{B899917B-05F0-480B-BAD3-5C574A4C0DED}" srcOrd="0" destOrd="3" presId="urn:microsoft.com/office/officeart/2005/8/layout/chevron2"/>
    <dgm:cxn modelId="{5D289E14-56CE-4F3E-ACEA-1A24F39E4EC8}" srcId="{A1E53C89-6478-44D4-B6D6-FDD6F4BE8667}" destId="{23A22F8A-34B7-4C57-96A6-5F9763B0FA85}" srcOrd="3" destOrd="0" parTransId="{C016CD5B-4086-4045-ADF2-AB5F8F2A1A1D}" sibTransId="{7FC142D9-40AA-4085-858A-77EBDE0A5601}"/>
    <dgm:cxn modelId="{9FB5FEF0-F092-4202-8806-93CF52D690AF}" type="presOf" srcId="{B1797B1F-E714-4B4A-B06B-2E81C4F9E7D8}" destId="{B899917B-05F0-480B-BAD3-5C574A4C0DED}" srcOrd="0" destOrd="1" presId="urn:microsoft.com/office/officeart/2005/8/layout/chevron2"/>
    <dgm:cxn modelId="{922BE6B2-D5D4-4A61-9687-9A4A49A6DA7F}" type="presOf" srcId="{A1E53C89-6478-44D4-B6D6-FDD6F4BE8667}" destId="{59E4D80D-E2F7-4A9C-9B3F-920CE085782C}" srcOrd="0" destOrd="0" presId="urn:microsoft.com/office/officeart/2005/8/layout/chevron2"/>
    <dgm:cxn modelId="{5302A3C0-4FFE-4F2E-8CF1-8C40F79DC4A4}" type="presOf" srcId="{9209334B-0366-4DD7-97B6-29D4CA36AE10}" destId="{D5BA4225-DE7D-4C6E-B87C-7414E1129E2C}" srcOrd="0" destOrd="0" presId="urn:microsoft.com/office/officeart/2005/8/layout/chevron2"/>
    <dgm:cxn modelId="{70A237B1-C8BE-43AA-9289-9B7241E5603E}" type="presOf" srcId="{CF4532B7-3143-4322-B2B2-E8D096D03055}" destId="{B899917B-05F0-480B-BAD3-5C574A4C0DED}" srcOrd="0" destOrd="2" presId="urn:microsoft.com/office/officeart/2005/8/layout/chevron2"/>
    <dgm:cxn modelId="{E4E5E64A-D43D-4C4E-8A69-C56622E006A3}" srcId="{A1E53C89-6478-44D4-B6D6-FDD6F4BE8667}" destId="{B1797B1F-E714-4B4A-B06B-2E81C4F9E7D8}" srcOrd="1" destOrd="0" parTransId="{594C158E-D84D-47E8-B99C-937C347C1C05}" sibTransId="{33C91618-DDA0-456D-B9D2-8FB17A781BA0}"/>
    <dgm:cxn modelId="{A2481789-6F75-4694-BDBF-64B1D14C48C3}" srcId="{A1E53C89-6478-44D4-B6D6-FDD6F4BE8667}" destId="{361D4025-1FFA-44F7-B99A-01677CE3F9CB}" srcOrd="4" destOrd="0" parTransId="{1833503E-A2F7-4B89-92A6-D6F500156F60}" sibTransId="{E84B73F9-96FD-4443-88AB-50729FD7B23E}"/>
    <dgm:cxn modelId="{BBA607FC-FF4C-43EB-8012-802C96D4E3AE}" type="presOf" srcId="{361D4025-1FFA-44F7-B99A-01677CE3F9CB}" destId="{B899917B-05F0-480B-BAD3-5C574A4C0DED}" srcOrd="0" destOrd="4" presId="urn:microsoft.com/office/officeart/2005/8/layout/chevron2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FA2B13BC-53DD-4F43-8697-60882417D6A7}" type="presOf" srcId="{98864E8B-A369-4B57-A28C-A02EA9B01E35}" destId="{B899917B-05F0-480B-BAD3-5C574A4C0DED}" srcOrd="0" destOrd="0" presId="urn:microsoft.com/office/officeart/2005/8/layout/chevron2"/>
    <dgm:cxn modelId="{01B423AB-3710-4FEC-927F-F35015D32496}" srcId="{A1E53C89-6478-44D4-B6D6-FDD6F4BE8667}" destId="{CF4532B7-3143-4322-B2B2-E8D096D03055}" srcOrd="2" destOrd="0" parTransId="{0A878B73-8663-4065-B237-5683752C4C29}" sibTransId="{1F5F7C8C-C6FE-4097-A98D-2C68BBDA0A92}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15B8F49E-54B7-423D-8439-BECB84855D51}" type="presParOf" srcId="{D5BA4225-DE7D-4C6E-B87C-7414E1129E2C}" destId="{B4E2448B-68B0-473C-8488-2C2ACA1FA2B4}" srcOrd="0" destOrd="0" presId="urn:microsoft.com/office/officeart/2005/8/layout/chevron2"/>
    <dgm:cxn modelId="{F9A4DAFE-C61F-4AD6-AF36-D688FA0AA5B2}" type="presParOf" srcId="{B4E2448B-68B0-473C-8488-2C2ACA1FA2B4}" destId="{59E4D80D-E2F7-4A9C-9B3F-920CE085782C}" srcOrd="0" destOrd="0" presId="urn:microsoft.com/office/officeart/2005/8/layout/chevron2"/>
    <dgm:cxn modelId="{34C4D1EA-5041-4C1D-B94D-E2F3A35C851D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В течение всей декады 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r>
            <a:rPr lang="ru-RU" sz="2300" dirty="0" smtClean="0"/>
            <a:t>Индивидуальные коррекционные занятия в режиме онлайн</a:t>
          </a:r>
          <a:endParaRPr lang="ru-RU" sz="23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B1797B1F-E714-4B4A-B06B-2E81C4F9E7D8}">
      <dgm:prSet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r>
            <a:rPr lang="ru-RU" sz="2300" dirty="0" smtClean="0"/>
            <a:t>Почта доверия – индивидуальное и групповое консультирование (студентов, родителей, педагогов:                                     - «Спроси у психолога»                                    - «Спроси у социального педагога»</a:t>
          </a:r>
          <a:endParaRPr lang="ru-RU" sz="2300" dirty="0"/>
        </a:p>
      </dgm:t>
    </dgm:pt>
    <dgm:pt modelId="{594C158E-D84D-47E8-B99C-937C347C1C05}" type="parTrans" cxnId="{E4E5E64A-D43D-4C4E-8A69-C56622E006A3}">
      <dgm:prSet/>
      <dgm:spPr/>
      <dgm:t>
        <a:bodyPr/>
        <a:lstStyle/>
        <a:p>
          <a:endParaRPr lang="ru-RU"/>
        </a:p>
      </dgm:t>
    </dgm:pt>
    <dgm:pt modelId="{33C91618-DDA0-456D-B9D2-8FB17A781BA0}" type="sibTrans" cxnId="{E4E5E64A-D43D-4C4E-8A69-C56622E006A3}">
      <dgm:prSet/>
      <dgm:spPr/>
      <dgm:t>
        <a:bodyPr/>
        <a:lstStyle/>
        <a:p>
          <a:endParaRPr lang="ru-RU"/>
        </a:p>
      </dgm:t>
    </dgm:pt>
    <dgm:pt modelId="{95F12CFB-22E4-42E5-A902-507F652649EC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2400" dirty="0" smtClean="0"/>
        </a:p>
      </dgm:t>
    </dgm:pt>
    <dgm:pt modelId="{271FC39B-4AA1-4E82-ABC4-82900E623A87}" type="parTrans" cxnId="{C699C630-FF44-4C5F-9E85-7051772AE284}">
      <dgm:prSet/>
      <dgm:spPr/>
      <dgm:t>
        <a:bodyPr/>
        <a:lstStyle/>
        <a:p>
          <a:endParaRPr lang="ru-RU"/>
        </a:p>
      </dgm:t>
    </dgm:pt>
    <dgm:pt modelId="{025E7AAF-3234-4154-A4C0-4544C0312252}" type="sibTrans" cxnId="{C699C630-FF44-4C5F-9E85-7051772AE284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9C630-FF44-4C5F-9E85-7051772AE284}" srcId="{A1E53C89-6478-44D4-B6D6-FDD6F4BE8667}" destId="{95F12CFB-22E4-42E5-A902-507F652649EC}" srcOrd="2" destOrd="0" parTransId="{271FC39B-4AA1-4E82-ABC4-82900E623A87}" sibTransId="{025E7AAF-3234-4154-A4C0-4544C0312252}"/>
    <dgm:cxn modelId="{E4E5E64A-D43D-4C4E-8A69-C56622E006A3}" srcId="{A1E53C89-6478-44D4-B6D6-FDD6F4BE8667}" destId="{B1797B1F-E714-4B4A-B06B-2E81C4F9E7D8}" srcOrd="1" destOrd="0" parTransId="{594C158E-D84D-47E8-B99C-937C347C1C05}" sibTransId="{33C91618-DDA0-456D-B9D2-8FB17A781BA0}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988E0EC4-DBF3-4FC2-B29B-0B76A2F59DB3}" type="presOf" srcId="{9209334B-0366-4DD7-97B6-29D4CA36AE10}" destId="{D5BA4225-DE7D-4C6E-B87C-7414E1129E2C}" srcOrd="0" destOrd="0" presId="urn:microsoft.com/office/officeart/2005/8/layout/chevron2"/>
    <dgm:cxn modelId="{38F93C7E-F852-4AC4-8D0D-01739371CC01}" type="presOf" srcId="{B1797B1F-E714-4B4A-B06B-2E81C4F9E7D8}" destId="{B899917B-05F0-480B-BAD3-5C574A4C0DED}" srcOrd="0" destOrd="1" presId="urn:microsoft.com/office/officeart/2005/8/layout/chevron2"/>
    <dgm:cxn modelId="{E7499520-E0E3-4FC6-942C-A537B3DEB398}" type="presOf" srcId="{A1E53C89-6478-44D4-B6D6-FDD6F4BE8667}" destId="{59E4D80D-E2F7-4A9C-9B3F-920CE085782C}" srcOrd="0" destOrd="0" presId="urn:microsoft.com/office/officeart/2005/8/layout/chevron2"/>
    <dgm:cxn modelId="{30C60DD7-8A2E-44C9-9334-555C4BB9A963}" srcId="{A1E53C89-6478-44D4-B6D6-FDD6F4BE8667}" destId="{98864E8B-A369-4B57-A28C-A02EA9B01E35}" srcOrd="0" destOrd="0" parTransId="{09D4DD1F-AA16-4FA3-A198-EAC0C7365140}" sibTransId="{53D8B0B0-68BF-44EA-A206-8F52709339CF}"/>
    <dgm:cxn modelId="{58817CB9-4051-46F7-AD66-E536D7FDC510}" type="presOf" srcId="{98864E8B-A369-4B57-A28C-A02EA9B01E35}" destId="{B899917B-05F0-480B-BAD3-5C574A4C0DED}" srcOrd="0" destOrd="0" presId="urn:microsoft.com/office/officeart/2005/8/layout/chevron2"/>
    <dgm:cxn modelId="{35168E6F-EF24-4507-925E-C38F435487DE}" type="presOf" srcId="{95F12CFB-22E4-42E5-A902-507F652649EC}" destId="{B899917B-05F0-480B-BAD3-5C574A4C0DED}" srcOrd="0" destOrd="2" presId="urn:microsoft.com/office/officeart/2005/8/layout/chevron2"/>
    <dgm:cxn modelId="{DD86ED46-3399-4551-8F70-85D56F7546C6}" type="presParOf" srcId="{D5BA4225-DE7D-4C6E-B87C-7414E1129E2C}" destId="{B4E2448B-68B0-473C-8488-2C2ACA1FA2B4}" srcOrd="0" destOrd="0" presId="urn:microsoft.com/office/officeart/2005/8/layout/chevron2"/>
    <dgm:cxn modelId="{FF3B85BA-6F3D-48B2-A3A8-5A3A43C0C39F}" type="presParOf" srcId="{B4E2448B-68B0-473C-8488-2C2ACA1FA2B4}" destId="{59E4D80D-E2F7-4A9C-9B3F-920CE085782C}" srcOrd="0" destOrd="0" presId="urn:microsoft.com/office/officeart/2005/8/layout/chevron2"/>
    <dgm:cxn modelId="{1687AC54-527E-4A07-B91E-DD412C561896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09334B-0366-4DD7-97B6-29D4CA36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53C89-6478-44D4-B6D6-FDD6F4BE866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dirty="0" smtClean="0"/>
            <a:t>Мероприятия для педагогов</a:t>
          </a:r>
        </a:p>
      </dgm:t>
    </dgm:pt>
    <dgm:pt modelId="{47E1A5F2-C1A7-4C77-8BA3-52AE4646CF15}" type="parTrans" cxnId="{3BF132E2-B3FA-42CE-B49D-35152BFAA743}">
      <dgm:prSet/>
      <dgm:spPr/>
      <dgm:t>
        <a:bodyPr/>
        <a:lstStyle/>
        <a:p>
          <a:endParaRPr lang="ru-RU"/>
        </a:p>
      </dgm:t>
    </dgm:pt>
    <dgm:pt modelId="{233C0F08-AD4F-4ECE-9BA3-CC72BA506AF5}" type="sibTrans" cxnId="{3BF132E2-B3FA-42CE-B49D-35152BFAA743}">
      <dgm:prSet/>
      <dgm:spPr/>
      <dgm:t>
        <a:bodyPr/>
        <a:lstStyle/>
        <a:p>
          <a:endParaRPr lang="ru-RU"/>
        </a:p>
      </dgm:t>
    </dgm:pt>
    <dgm:pt modelId="{98864E8B-A369-4B57-A28C-A02EA9B01E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Тематическая Школа куратора</a:t>
          </a:r>
          <a:endParaRPr lang="ru-RU" sz="2300" b="0" dirty="0"/>
        </a:p>
      </dgm:t>
    </dgm:pt>
    <dgm:pt modelId="{09D4DD1F-AA16-4FA3-A198-EAC0C7365140}" type="parTrans" cxnId="{30C60DD7-8A2E-44C9-9334-555C4BB9A963}">
      <dgm:prSet/>
      <dgm:spPr/>
      <dgm:t>
        <a:bodyPr/>
        <a:lstStyle/>
        <a:p>
          <a:endParaRPr lang="ru-RU"/>
        </a:p>
      </dgm:t>
    </dgm:pt>
    <dgm:pt modelId="{53D8B0B0-68BF-44EA-A206-8F52709339CF}" type="sibTrans" cxnId="{30C60DD7-8A2E-44C9-9334-555C4BB9A963}">
      <dgm:prSet/>
      <dgm:spPr/>
      <dgm:t>
        <a:bodyPr/>
        <a:lstStyle/>
        <a:p>
          <a:endParaRPr lang="ru-RU"/>
        </a:p>
      </dgm:t>
    </dgm:pt>
    <dgm:pt modelId="{95F12CFB-22E4-42E5-A902-507F652649EC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2400" dirty="0" smtClean="0"/>
        </a:p>
      </dgm:t>
    </dgm:pt>
    <dgm:pt modelId="{271FC39B-4AA1-4E82-ABC4-82900E623A87}" type="parTrans" cxnId="{C699C630-FF44-4C5F-9E85-7051772AE284}">
      <dgm:prSet/>
      <dgm:spPr/>
      <dgm:t>
        <a:bodyPr/>
        <a:lstStyle/>
        <a:p>
          <a:endParaRPr lang="ru-RU"/>
        </a:p>
      </dgm:t>
    </dgm:pt>
    <dgm:pt modelId="{025E7AAF-3234-4154-A4C0-4544C0312252}" type="sibTrans" cxnId="{C699C630-FF44-4C5F-9E85-7051772AE284}">
      <dgm:prSet/>
      <dgm:spPr/>
      <dgm:t>
        <a:bodyPr/>
        <a:lstStyle/>
        <a:p>
          <a:endParaRPr lang="ru-RU"/>
        </a:p>
      </dgm:t>
    </dgm:pt>
    <dgm:pt modelId="{E152FAE9-8076-41E9-8CC3-F8DCAF89181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Тренинг по профилактике эмоционального выгорания</a:t>
          </a:r>
          <a:endParaRPr lang="ru-RU" sz="2300" b="0" dirty="0"/>
        </a:p>
      </dgm:t>
    </dgm:pt>
    <dgm:pt modelId="{4A5DF1D2-E41C-4D03-890B-00A3E021DCB3}" type="parTrans" cxnId="{D304ECCA-7039-4D5B-B5E6-6628A719CE5C}">
      <dgm:prSet/>
      <dgm:spPr/>
      <dgm:t>
        <a:bodyPr/>
        <a:lstStyle/>
        <a:p>
          <a:endParaRPr lang="ru-RU"/>
        </a:p>
      </dgm:t>
    </dgm:pt>
    <dgm:pt modelId="{0C78377B-B2C4-464D-B388-E72849161792}" type="sibTrans" cxnId="{D304ECCA-7039-4D5B-B5E6-6628A719CE5C}">
      <dgm:prSet/>
      <dgm:spPr/>
      <dgm:t>
        <a:bodyPr/>
        <a:lstStyle/>
        <a:p>
          <a:endParaRPr lang="ru-RU"/>
        </a:p>
      </dgm:t>
    </dgm:pt>
    <dgm:pt modelId="{545A4C33-EC0F-4A35-9658-BE4A515EA1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Креативная </a:t>
          </a:r>
          <a:r>
            <a:rPr lang="en-US" sz="2300" b="0" dirty="0" smtClean="0"/>
            <a:t>SWOT-</a:t>
          </a:r>
          <a:r>
            <a:rPr lang="ru-RU" sz="2300" b="0" dirty="0" smtClean="0"/>
            <a:t>сессия в рамках реализации Целевой программы наставничества</a:t>
          </a:r>
          <a:endParaRPr lang="ru-RU" sz="2300" b="0" dirty="0"/>
        </a:p>
      </dgm:t>
    </dgm:pt>
    <dgm:pt modelId="{C1D62489-F668-427E-8964-8AA873B22708}" type="parTrans" cxnId="{8979F520-1153-40A7-B6E4-23EEB7EDA877}">
      <dgm:prSet/>
      <dgm:spPr/>
      <dgm:t>
        <a:bodyPr/>
        <a:lstStyle/>
        <a:p>
          <a:endParaRPr lang="ru-RU"/>
        </a:p>
      </dgm:t>
    </dgm:pt>
    <dgm:pt modelId="{BE12647E-A3D8-4D9E-BA1C-74390355BBC4}" type="sibTrans" cxnId="{8979F520-1153-40A7-B6E4-23EEB7EDA877}">
      <dgm:prSet/>
      <dgm:spPr/>
      <dgm:t>
        <a:bodyPr/>
        <a:lstStyle/>
        <a:p>
          <a:endParaRPr lang="ru-RU"/>
        </a:p>
      </dgm:t>
    </dgm:pt>
    <dgm:pt modelId="{5F88F174-26AD-472A-B856-BA8E0A1F50A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Мотивационный онлайн-десант в беседе педагогов Вконтакте</a:t>
          </a:r>
          <a:endParaRPr lang="ru-RU" sz="2300" b="0" dirty="0"/>
        </a:p>
      </dgm:t>
    </dgm:pt>
    <dgm:pt modelId="{00665508-72F8-49E9-98FD-8EB746422D5D}" type="parTrans" cxnId="{D5228030-0E85-4757-A79D-091D103B2450}">
      <dgm:prSet/>
      <dgm:spPr/>
      <dgm:t>
        <a:bodyPr/>
        <a:lstStyle/>
        <a:p>
          <a:endParaRPr lang="ru-RU"/>
        </a:p>
      </dgm:t>
    </dgm:pt>
    <dgm:pt modelId="{2AFD3A29-8467-4684-BFBC-013BD140F0C9}" type="sibTrans" cxnId="{D5228030-0E85-4757-A79D-091D103B2450}">
      <dgm:prSet/>
      <dgm:spPr/>
      <dgm:t>
        <a:bodyPr/>
        <a:lstStyle/>
        <a:p>
          <a:endParaRPr lang="ru-RU"/>
        </a:p>
      </dgm:t>
    </dgm:pt>
    <dgm:pt modelId="{303D8C1C-9BD9-494E-B056-7EDEF1096FE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Памятки и буклеты</a:t>
          </a:r>
          <a:endParaRPr lang="ru-RU" sz="2300" b="0" dirty="0"/>
        </a:p>
      </dgm:t>
    </dgm:pt>
    <dgm:pt modelId="{26BF0382-D86B-475C-AF41-FAD175D6B57D}" type="parTrans" cxnId="{A9C0393F-619D-473C-BA77-F4D2E9C7A5C7}">
      <dgm:prSet/>
      <dgm:spPr/>
      <dgm:t>
        <a:bodyPr/>
        <a:lstStyle/>
        <a:p>
          <a:endParaRPr lang="ru-RU"/>
        </a:p>
      </dgm:t>
    </dgm:pt>
    <dgm:pt modelId="{D54D499A-83B8-4A35-B02D-95B85EEE6872}" type="sibTrans" cxnId="{A9C0393F-619D-473C-BA77-F4D2E9C7A5C7}">
      <dgm:prSet/>
      <dgm:spPr/>
      <dgm:t>
        <a:bodyPr/>
        <a:lstStyle/>
        <a:p>
          <a:endParaRPr lang="ru-RU"/>
        </a:p>
      </dgm:t>
    </dgm:pt>
    <dgm:pt modelId="{A3EABDDF-0D6A-4B60-912E-EDE0CC6C3E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Консультирование</a:t>
          </a:r>
          <a:endParaRPr lang="ru-RU" sz="2300" b="0" dirty="0"/>
        </a:p>
      </dgm:t>
    </dgm:pt>
    <dgm:pt modelId="{AEA61B04-5775-40BE-B5FD-E012947C4139}" type="parTrans" cxnId="{837C99B6-B83F-441D-8092-C511C37C022F}">
      <dgm:prSet/>
      <dgm:spPr/>
      <dgm:t>
        <a:bodyPr/>
        <a:lstStyle/>
        <a:p>
          <a:endParaRPr lang="ru-RU"/>
        </a:p>
      </dgm:t>
    </dgm:pt>
    <dgm:pt modelId="{04430CBC-A3BD-41E3-B064-7BDCB67B181E}" type="sibTrans" cxnId="{837C99B6-B83F-441D-8092-C511C37C022F}">
      <dgm:prSet/>
      <dgm:spPr/>
      <dgm:t>
        <a:bodyPr/>
        <a:lstStyle/>
        <a:p>
          <a:endParaRPr lang="ru-RU"/>
        </a:p>
      </dgm:t>
    </dgm:pt>
    <dgm:pt modelId="{5A58EDC5-0E7D-4D75-820B-4D40CA0CB3E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Диагностика через </a:t>
          </a:r>
          <a:r>
            <a:rPr lang="en-US" sz="2300" b="0" dirty="0" smtClean="0"/>
            <a:t>Google Forms</a:t>
          </a:r>
          <a:r>
            <a:rPr lang="ru-RU" sz="2300" b="0" dirty="0" smtClean="0"/>
            <a:t> и </a:t>
          </a:r>
          <a:r>
            <a:rPr lang="ru-RU" sz="2300" b="0" dirty="0" err="1" smtClean="0"/>
            <a:t>Вк</a:t>
          </a:r>
          <a:endParaRPr lang="ru-RU" sz="2300" b="0" dirty="0"/>
        </a:p>
      </dgm:t>
    </dgm:pt>
    <dgm:pt modelId="{A1905CCD-41D2-4DD1-9DD1-D4424892F47B}" type="parTrans" cxnId="{4F509E48-8C14-41BA-A6EA-770172E6C5FA}">
      <dgm:prSet/>
      <dgm:spPr/>
      <dgm:t>
        <a:bodyPr/>
        <a:lstStyle/>
        <a:p>
          <a:endParaRPr lang="ru-RU"/>
        </a:p>
      </dgm:t>
    </dgm:pt>
    <dgm:pt modelId="{1B4A31EB-21BA-48A7-ADC4-5730AEBEC3E5}" type="sibTrans" cxnId="{4F509E48-8C14-41BA-A6EA-770172E6C5FA}">
      <dgm:prSet/>
      <dgm:spPr/>
      <dgm:t>
        <a:bodyPr/>
        <a:lstStyle/>
        <a:p>
          <a:endParaRPr lang="ru-RU"/>
        </a:p>
      </dgm:t>
    </dgm:pt>
    <dgm:pt modelId="{A2DAE86D-CCCC-4B71-BD38-9A261262C6B0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ct val="15000"/>
            </a:spcAft>
          </a:pPr>
          <a:endParaRPr lang="ru-RU" sz="2400" b="0" dirty="0"/>
        </a:p>
      </dgm:t>
    </dgm:pt>
    <dgm:pt modelId="{B793307B-D134-498A-B8DC-50CD13DC820D}" type="parTrans" cxnId="{11310177-E0F5-426D-B36E-ED32CE6B2530}">
      <dgm:prSet/>
      <dgm:spPr/>
      <dgm:t>
        <a:bodyPr/>
        <a:lstStyle/>
        <a:p>
          <a:endParaRPr lang="ru-RU"/>
        </a:p>
      </dgm:t>
    </dgm:pt>
    <dgm:pt modelId="{CCC10FA8-D279-4C99-82C7-FE2E33EA89A7}" type="sibTrans" cxnId="{11310177-E0F5-426D-B36E-ED32CE6B2530}">
      <dgm:prSet/>
      <dgm:spPr/>
      <dgm:t>
        <a:bodyPr/>
        <a:lstStyle/>
        <a:p>
          <a:endParaRPr lang="ru-RU"/>
        </a:p>
      </dgm:t>
    </dgm:pt>
    <dgm:pt modelId="{40E5FD32-B9BB-481B-9E40-A600CE2C0A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2300" b="0" dirty="0" smtClean="0"/>
            <a:t>Школа начинающего педагога</a:t>
          </a:r>
          <a:endParaRPr lang="ru-RU" sz="2300" b="0" dirty="0"/>
        </a:p>
      </dgm:t>
    </dgm:pt>
    <dgm:pt modelId="{A87FF6CA-2006-461A-B01D-24FB1E9A754F}" type="parTrans" cxnId="{EEA703E4-9093-4628-9DB9-C0C35B00A397}">
      <dgm:prSet/>
      <dgm:spPr/>
      <dgm:t>
        <a:bodyPr/>
        <a:lstStyle/>
        <a:p>
          <a:endParaRPr lang="ru-RU"/>
        </a:p>
      </dgm:t>
    </dgm:pt>
    <dgm:pt modelId="{EC226A8C-8119-400E-92F4-AD7780D13326}" type="sibTrans" cxnId="{EEA703E4-9093-4628-9DB9-C0C35B00A397}">
      <dgm:prSet/>
      <dgm:spPr/>
      <dgm:t>
        <a:bodyPr/>
        <a:lstStyle/>
        <a:p>
          <a:endParaRPr lang="ru-RU"/>
        </a:p>
      </dgm:t>
    </dgm:pt>
    <dgm:pt modelId="{D5BA4225-DE7D-4C6E-B87C-7414E1129E2C}" type="pres">
      <dgm:prSet presAssocID="{9209334B-0366-4DD7-97B6-29D4CA36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2448B-68B0-473C-8488-2C2ACA1FA2B4}" type="pres">
      <dgm:prSet presAssocID="{A1E53C89-6478-44D4-B6D6-FDD6F4BE8667}" presName="composite" presStyleCnt="0"/>
      <dgm:spPr/>
    </dgm:pt>
    <dgm:pt modelId="{59E4D80D-E2F7-4A9C-9B3F-920CE085782C}" type="pres">
      <dgm:prSet presAssocID="{A1E53C89-6478-44D4-B6D6-FDD6F4BE8667}" presName="parentText" presStyleLbl="alignNode1" presStyleIdx="0" presStyleCnt="1" custLinFactNeighborX="-2605" custLinFactNeighborY="-16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917B-05F0-480B-BAD3-5C574A4C0DED}" type="pres">
      <dgm:prSet presAssocID="{A1E53C89-6478-44D4-B6D6-FDD6F4BE8667}" presName="descendantText" presStyleLbl="alignAcc1" presStyleIdx="0" presStyleCnt="1" custScaleY="206167" custLinFactNeighborX="-1599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509E48-8C14-41BA-A6EA-770172E6C5FA}" srcId="{A1E53C89-6478-44D4-B6D6-FDD6F4BE8667}" destId="{5A58EDC5-0E7D-4D75-820B-4D40CA0CB3E8}" srcOrd="6" destOrd="0" parTransId="{A1905CCD-41D2-4DD1-9DD1-D4424892F47B}" sibTransId="{1B4A31EB-21BA-48A7-ADC4-5730AEBEC3E5}"/>
    <dgm:cxn modelId="{8979F520-1153-40A7-B6E4-23EEB7EDA877}" srcId="{A1E53C89-6478-44D4-B6D6-FDD6F4BE8667}" destId="{545A4C33-EC0F-4A35-9658-BE4A515EA14E}" srcOrd="4" destOrd="0" parTransId="{C1D62489-F668-427E-8964-8AA873B22708}" sibTransId="{BE12647E-A3D8-4D9E-BA1C-74390355BBC4}"/>
    <dgm:cxn modelId="{11310177-E0F5-426D-B36E-ED32CE6B2530}" srcId="{A1E53C89-6478-44D4-B6D6-FDD6F4BE8667}" destId="{A2DAE86D-CCCC-4B71-BD38-9A261262C6B0}" srcOrd="0" destOrd="0" parTransId="{B793307B-D134-498A-B8DC-50CD13DC820D}" sibTransId="{CCC10FA8-D279-4C99-82C7-FE2E33EA89A7}"/>
    <dgm:cxn modelId="{C511C86B-4FC1-4D5A-9E16-FFCF19942B57}" type="presOf" srcId="{5A58EDC5-0E7D-4D75-820B-4D40CA0CB3E8}" destId="{B899917B-05F0-480B-BAD3-5C574A4C0DED}" srcOrd="0" destOrd="6" presId="urn:microsoft.com/office/officeart/2005/8/layout/chevron2"/>
    <dgm:cxn modelId="{515292E9-6578-49C9-9EEF-CECEDC3D68EA}" type="presOf" srcId="{A2DAE86D-CCCC-4B71-BD38-9A261262C6B0}" destId="{B899917B-05F0-480B-BAD3-5C574A4C0DED}" srcOrd="0" destOrd="0" presId="urn:microsoft.com/office/officeart/2005/8/layout/chevron2"/>
    <dgm:cxn modelId="{A9C0393F-619D-473C-BA77-F4D2E9C7A5C7}" srcId="{A1E53C89-6478-44D4-B6D6-FDD6F4BE8667}" destId="{303D8C1C-9BD9-494E-B056-7EDEF1096FE3}" srcOrd="7" destOrd="0" parTransId="{26BF0382-D86B-475C-AF41-FAD175D6B57D}" sibTransId="{D54D499A-83B8-4A35-B02D-95B85EEE6872}"/>
    <dgm:cxn modelId="{837C99B6-B83F-441D-8092-C511C37C022F}" srcId="{A1E53C89-6478-44D4-B6D6-FDD6F4BE8667}" destId="{A3EABDDF-0D6A-4B60-912E-EDE0CC6C3EDA}" srcOrd="8" destOrd="0" parTransId="{AEA61B04-5775-40BE-B5FD-E012947C4139}" sibTransId="{04430CBC-A3BD-41E3-B064-7BDCB67B181E}"/>
    <dgm:cxn modelId="{C699C630-FF44-4C5F-9E85-7051772AE284}" srcId="{A1E53C89-6478-44D4-B6D6-FDD6F4BE8667}" destId="{95F12CFB-22E4-42E5-A902-507F652649EC}" srcOrd="9" destOrd="0" parTransId="{271FC39B-4AA1-4E82-ABC4-82900E623A87}" sibTransId="{025E7AAF-3234-4154-A4C0-4544C0312252}"/>
    <dgm:cxn modelId="{8C19B43E-CD6E-45A0-B298-E2A9E4C0E5FE}" type="presOf" srcId="{98864E8B-A369-4B57-A28C-A02EA9B01E35}" destId="{B899917B-05F0-480B-BAD3-5C574A4C0DED}" srcOrd="0" destOrd="1" presId="urn:microsoft.com/office/officeart/2005/8/layout/chevron2"/>
    <dgm:cxn modelId="{3BF132E2-B3FA-42CE-B49D-35152BFAA743}" srcId="{9209334B-0366-4DD7-97B6-29D4CA36AE10}" destId="{A1E53C89-6478-44D4-B6D6-FDD6F4BE8667}" srcOrd="0" destOrd="0" parTransId="{47E1A5F2-C1A7-4C77-8BA3-52AE4646CF15}" sibTransId="{233C0F08-AD4F-4ECE-9BA3-CC72BA506AF5}"/>
    <dgm:cxn modelId="{85510E36-4C18-4827-A98E-4BE843F7B9DB}" type="presOf" srcId="{9209334B-0366-4DD7-97B6-29D4CA36AE10}" destId="{D5BA4225-DE7D-4C6E-B87C-7414E1129E2C}" srcOrd="0" destOrd="0" presId="urn:microsoft.com/office/officeart/2005/8/layout/chevron2"/>
    <dgm:cxn modelId="{EEA703E4-9093-4628-9DB9-C0C35B00A397}" srcId="{A1E53C89-6478-44D4-B6D6-FDD6F4BE8667}" destId="{40E5FD32-B9BB-481B-9E40-A600CE2C0A98}" srcOrd="2" destOrd="0" parTransId="{A87FF6CA-2006-461A-B01D-24FB1E9A754F}" sibTransId="{EC226A8C-8119-400E-92F4-AD7780D13326}"/>
    <dgm:cxn modelId="{3434E558-3DA6-4278-869B-00D87115FEA5}" type="presOf" srcId="{5F88F174-26AD-472A-B856-BA8E0A1F50AC}" destId="{B899917B-05F0-480B-BAD3-5C574A4C0DED}" srcOrd="0" destOrd="5" presId="urn:microsoft.com/office/officeart/2005/8/layout/chevron2"/>
    <dgm:cxn modelId="{D5228030-0E85-4757-A79D-091D103B2450}" srcId="{A1E53C89-6478-44D4-B6D6-FDD6F4BE8667}" destId="{5F88F174-26AD-472A-B856-BA8E0A1F50AC}" srcOrd="5" destOrd="0" parTransId="{00665508-72F8-49E9-98FD-8EB746422D5D}" sibTransId="{2AFD3A29-8467-4684-BFBC-013BD140F0C9}"/>
    <dgm:cxn modelId="{8D9B660C-E240-4A6D-825F-6663DC4B021B}" type="presOf" srcId="{A1E53C89-6478-44D4-B6D6-FDD6F4BE8667}" destId="{59E4D80D-E2F7-4A9C-9B3F-920CE085782C}" srcOrd="0" destOrd="0" presId="urn:microsoft.com/office/officeart/2005/8/layout/chevron2"/>
    <dgm:cxn modelId="{A9931E56-E442-43A4-994B-4381EB4AB64D}" type="presOf" srcId="{A3EABDDF-0D6A-4B60-912E-EDE0CC6C3EDA}" destId="{B899917B-05F0-480B-BAD3-5C574A4C0DED}" srcOrd="0" destOrd="8" presId="urn:microsoft.com/office/officeart/2005/8/layout/chevron2"/>
    <dgm:cxn modelId="{D304ECCA-7039-4D5B-B5E6-6628A719CE5C}" srcId="{A1E53C89-6478-44D4-B6D6-FDD6F4BE8667}" destId="{E152FAE9-8076-41E9-8CC3-F8DCAF89181B}" srcOrd="3" destOrd="0" parTransId="{4A5DF1D2-E41C-4D03-890B-00A3E021DCB3}" sibTransId="{0C78377B-B2C4-464D-B388-E72849161792}"/>
    <dgm:cxn modelId="{30C60DD7-8A2E-44C9-9334-555C4BB9A963}" srcId="{A1E53C89-6478-44D4-B6D6-FDD6F4BE8667}" destId="{98864E8B-A369-4B57-A28C-A02EA9B01E35}" srcOrd="1" destOrd="0" parTransId="{09D4DD1F-AA16-4FA3-A198-EAC0C7365140}" sibTransId="{53D8B0B0-68BF-44EA-A206-8F52709339CF}"/>
    <dgm:cxn modelId="{A762236A-5FB0-4365-9139-3BD6914DF311}" type="presOf" srcId="{40E5FD32-B9BB-481B-9E40-A600CE2C0A98}" destId="{B899917B-05F0-480B-BAD3-5C574A4C0DED}" srcOrd="0" destOrd="2" presId="urn:microsoft.com/office/officeart/2005/8/layout/chevron2"/>
    <dgm:cxn modelId="{D5604A02-43FB-4671-A48D-1DA8A73746D5}" type="presOf" srcId="{303D8C1C-9BD9-494E-B056-7EDEF1096FE3}" destId="{B899917B-05F0-480B-BAD3-5C574A4C0DED}" srcOrd="0" destOrd="7" presId="urn:microsoft.com/office/officeart/2005/8/layout/chevron2"/>
    <dgm:cxn modelId="{B5B526EE-2F59-49E2-BE97-2689593428CA}" type="presOf" srcId="{E152FAE9-8076-41E9-8CC3-F8DCAF89181B}" destId="{B899917B-05F0-480B-BAD3-5C574A4C0DED}" srcOrd="0" destOrd="3" presId="urn:microsoft.com/office/officeart/2005/8/layout/chevron2"/>
    <dgm:cxn modelId="{DF179B15-6436-4037-B91A-4A17B77C08B1}" type="presOf" srcId="{545A4C33-EC0F-4A35-9658-BE4A515EA14E}" destId="{B899917B-05F0-480B-BAD3-5C574A4C0DED}" srcOrd="0" destOrd="4" presId="urn:microsoft.com/office/officeart/2005/8/layout/chevron2"/>
    <dgm:cxn modelId="{0F0F6F42-5DC6-4984-8337-F2B1FDA06C5E}" type="presOf" srcId="{95F12CFB-22E4-42E5-A902-507F652649EC}" destId="{B899917B-05F0-480B-BAD3-5C574A4C0DED}" srcOrd="0" destOrd="9" presId="urn:microsoft.com/office/officeart/2005/8/layout/chevron2"/>
    <dgm:cxn modelId="{6D0FD780-8B40-44F3-9B42-59926259A138}" type="presParOf" srcId="{D5BA4225-DE7D-4C6E-B87C-7414E1129E2C}" destId="{B4E2448B-68B0-473C-8488-2C2ACA1FA2B4}" srcOrd="0" destOrd="0" presId="urn:microsoft.com/office/officeart/2005/8/layout/chevron2"/>
    <dgm:cxn modelId="{671C3EDB-B000-48EA-8E24-F9CD0B4437FC}" type="presParOf" srcId="{B4E2448B-68B0-473C-8488-2C2ACA1FA2B4}" destId="{59E4D80D-E2F7-4A9C-9B3F-920CE085782C}" srcOrd="0" destOrd="0" presId="urn:microsoft.com/office/officeart/2005/8/layout/chevron2"/>
    <dgm:cxn modelId="{137BD2F3-0853-4EF3-BCAC-D134D84EAB41}" type="presParOf" srcId="{B4E2448B-68B0-473C-8488-2C2ACA1FA2B4}" destId="{B899917B-05F0-480B-BAD3-5C574A4C0D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Ответственные, исполнители</a:t>
          </a:r>
          <a:endParaRPr lang="ru-RU" sz="3000" kern="1200" dirty="0" smtClean="0"/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Зам по ВР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Педагоги-психологи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Социальный педагог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Кураторы групп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Клуб студенческих наставников «Канва-СН»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Педагогический отряд «</a:t>
          </a:r>
          <a:r>
            <a:rPr lang="ru-RU" sz="2300" b="0" kern="1200" dirty="0" err="1" smtClean="0"/>
            <a:t>Ювентис</a:t>
          </a:r>
          <a:r>
            <a:rPr lang="ru-RU" sz="2300" b="0" kern="1200" dirty="0" smtClean="0"/>
            <a:t>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Спортивный клуб «Олимп»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ВО и МО «</a:t>
          </a:r>
          <a:r>
            <a:rPr lang="ru-RU" sz="2300" b="0" kern="1200" dirty="0" err="1" smtClean="0"/>
            <a:t>Ювентис</a:t>
          </a:r>
          <a:r>
            <a:rPr lang="ru-RU" sz="2300" b="0" kern="1200" dirty="0" smtClean="0"/>
            <a:t>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Студенческий профком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Студенческая газета «Зеркало»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МЦ «Банан»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Актив ППС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Студенческий актив в группах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Педагоги-предметники</a:t>
          </a:r>
          <a:endParaRPr lang="ru-RU" sz="23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Интернет-порталы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/>
        </a:p>
        <a:p>
          <a:pPr marL="228600" lvl="1" indent="-228600" algn="l" defTabSz="10223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Центр помощи детям </a:t>
          </a:r>
          <a:r>
            <a:rPr lang="en-US" sz="2300" b="0" u="sng" kern="1200" dirty="0" smtClean="0">
              <a:solidFill>
                <a:srgbClr val="0070C0"/>
              </a:solidFill>
            </a:rPr>
            <a:t>http://www.centr45.ru/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ИРОСТ </a:t>
          </a:r>
          <a:r>
            <a:rPr lang="en-US" sz="2300" b="0" u="sng" kern="1200" dirty="0" smtClean="0">
              <a:solidFill>
                <a:srgbClr val="0070C0"/>
              </a:solidFill>
            </a:rPr>
            <a:t>http://irost45.ru/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Образовательный портал ИНФОУРОК </a:t>
          </a:r>
          <a:r>
            <a:rPr lang="en-US" sz="2300" b="0" u="sng" kern="1200" dirty="0" smtClean="0">
              <a:solidFill>
                <a:srgbClr val="0070C0"/>
              </a:solidFill>
            </a:rPr>
            <a:t>https://infourok.ru/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Портал Образовательная социальная сеть </a:t>
          </a:r>
          <a:r>
            <a:rPr lang="en-US" sz="2300" b="0" u="sng" kern="1200" dirty="0" smtClean="0">
              <a:solidFill>
                <a:srgbClr val="0070C0"/>
              </a:solidFill>
            </a:rPr>
            <a:t>https://nsportal.ru/</a:t>
          </a:r>
          <a:r>
            <a:rPr lang="ru-RU" sz="2300" b="0" u="sng" kern="1200" dirty="0" smtClean="0">
              <a:solidFill>
                <a:srgbClr val="0070C0"/>
              </a:solidFill>
            </a:rPr>
            <a:t> 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Образовательный портал для педагогов </a:t>
          </a:r>
          <a:r>
            <a:rPr lang="ru-RU" sz="2300" b="0" kern="1200" dirty="0" err="1" smtClean="0"/>
            <a:t>Знанио</a:t>
          </a:r>
          <a:r>
            <a:rPr lang="ru-RU" sz="2300" b="0" kern="1200" dirty="0" smtClean="0"/>
            <a:t> </a:t>
          </a:r>
          <a:r>
            <a:rPr lang="en-US" sz="2300" b="0" kern="1200" dirty="0" smtClean="0">
              <a:solidFill>
                <a:srgbClr val="0070C0"/>
              </a:solidFill>
            </a:rPr>
            <a:t>https://znanio.ru/</a:t>
          </a:r>
          <a:endParaRPr lang="ru-RU" sz="2300" b="0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>
              <a:solidFill>
                <a:schemeClr val="tx1"/>
              </a:solidFill>
            </a:rPr>
            <a:t>Сайт </a:t>
          </a:r>
          <a:r>
            <a:rPr lang="en-US" sz="2300" b="0" kern="1200" dirty="0" err="1" smtClean="0">
              <a:solidFill>
                <a:schemeClr val="tx1"/>
              </a:solidFill>
            </a:rPr>
            <a:t>AdMe</a:t>
          </a:r>
          <a:r>
            <a:rPr lang="ru-RU" sz="2300" b="0" kern="1200" dirty="0" smtClean="0">
              <a:solidFill>
                <a:schemeClr val="tx1"/>
              </a:solidFill>
            </a:rPr>
            <a:t> </a:t>
          </a:r>
          <a:r>
            <a:rPr lang="en-US" sz="2300" b="0" u="sng" kern="1200" dirty="0" smtClean="0">
              <a:solidFill>
                <a:srgbClr val="0070C0"/>
              </a:solidFill>
            </a:rPr>
            <a:t>https://www.adme.ru/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u="sng" kern="1200" dirty="0" smtClean="0">
              <a:solidFill>
                <a:schemeClr val="tx1"/>
              </a:solidFill>
            </a:rPr>
            <a:t>Google Forms</a:t>
          </a:r>
          <a:r>
            <a:rPr lang="ru-RU" sz="2300" b="0" u="sng" kern="1200" dirty="0" smtClean="0">
              <a:solidFill>
                <a:schemeClr val="tx1"/>
              </a:solidFill>
            </a:rPr>
            <a:t> </a:t>
          </a:r>
          <a:r>
            <a:rPr lang="en-US" sz="2300" b="0" u="sng" kern="1200" dirty="0" smtClean="0">
              <a:solidFill>
                <a:srgbClr val="0070C0"/>
              </a:solidFill>
            </a:rPr>
            <a:t>https://www.google.ru/intl/ru/forms/about/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u="sng" kern="1200" dirty="0" smtClean="0">
              <a:solidFill>
                <a:schemeClr val="tx1"/>
              </a:solidFill>
            </a:rPr>
            <a:t>Психологические тесты онлайн </a:t>
          </a:r>
          <a:r>
            <a:rPr lang="ru-RU" sz="2300" b="0" u="sng" kern="1200" dirty="0" smtClean="0">
              <a:solidFill>
                <a:srgbClr val="0070C0"/>
              </a:solidFill>
            </a:rPr>
            <a:t>https://psytests.org/</a:t>
          </a:r>
          <a:endParaRPr lang="ru-RU" sz="2300" b="0" u="sng" kern="1200" dirty="0">
            <a:solidFill>
              <a:srgbClr val="0070C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0" kern="1200" dirty="0" smtClean="0"/>
        </a:p>
        <a:p>
          <a:pPr marL="228600" lvl="1" indent="-228600" algn="l" defTabSz="10223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</dsp:txBody>
      <dsp:txXfrm rot="-5400000">
        <a:off x="2721531" y="407960"/>
        <a:ext cx="5922644" cy="4872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В.В. Путин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i="1" kern="1200" dirty="0" smtClean="0"/>
            <a:t>«Получить знания — это непросто, но это все-таки вторично по сравнению с воспитанием человека, с тем, чтобы он должным образом относился и к себе самому, и к своим друзьям, к семье, к родине — это абсолютно фундаментальные вещи и только на этой базе можно рассчитывать на то, чтобы человек стал полноценным»</a:t>
          </a:r>
          <a:endParaRPr lang="ru-RU" sz="2300" i="1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Форма трансляции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Вконтакте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Instagram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Zoom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eTutorium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Viber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WhatsApp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Skype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Google Forms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Сайт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Газета «Зеркало»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 телефону</a:t>
          </a:r>
          <a:endParaRPr lang="ru-RU" sz="230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Виды мероприятий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Онлайн-мероприятия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Интернет-линейки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Мотивационные пятиминутки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err="1" smtClean="0"/>
            <a:t>Флешмобы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Акции, фотомарафоны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Онлайн мастер-классы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Конкурсы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Онлайн-игры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Контент на сайте, группах социальных сетей, газете «Зеркало»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Интернет-тестирование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Консультирование и коррекция онлайн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Почта доверия</a:t>
          </a:r>
          <a:endParaRPr lang="ru-RU" sz="23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Целевая аудитория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Студенты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Первокурсники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Выпускники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Категория студентов «Дети-сироты, дети, оставшиеся без попечения родителей, и лица из их числа»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Категория студентов «Инвалиды и лица с ОВЗ»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Члены </a:t>
          </a:r>
          <a:r>
            <a:rPr lang="ru-RU" sz="2300" b="0" kern="1200" dirty="0" smtClean="0"/>
            <a:t>клубных объединений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Студенческий актив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Педагоги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Родители, законные представители</a:t>
          </a:r>
          <a:endParaRPr lang="ru-RU" sz="23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В течение всей декады 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Онлайн-занятия кружка «Твой выбор» по профилактике деструктивного поведения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Онлайн-заседание клуба саморазвития «Ресурс» (инклюзия)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Онлайн-заседание клуба «Канва-СН»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Онлайн-занятие клуба самопознания «Креатив»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Онлайн-заседания литературного клуба «</a:t>
          </a:r>
          <a:r>
            <a:rPr lang="en-US" sz="2300" kern="1200" dirty="0" smtClean="0"/>
            <a:t>PRO</a:t>
          </a:r>
          <a:r>
            <a:rPr lang="ru-RU" sz="2300" kern="1200" dirty="0" smtClean="0"/>
            <a:t>чтение»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Онлайн-тренировки в клубе любителей спортивных танцев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«Олимп-</a:t>
          </a:r>
          <a:r>
            <a:rPr lang="ru-RU" sz="2300" kern="1200" dirty="0" err="1" smtClean="0"/>
            <a:t>денс</a:t>
          </a:r>
          <a:r>
            <a:rPr lang="ru-RU" sz="2300" kern="1200" dirty="0" smtClean="0"/>
            <a:t>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Онлайн-заседания клуба социальной адаптации «Мы вместе» (опека)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Онлайн зарядки «Бодрое утро с Олимпом!»</a:t>
          </a:r>
          <a:endParaRPr lang="ru-RU" sz="23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В течение всей декады 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Виртуальные экскурсии по музеям и выставочным центрам области, страны и мира</a:t>
          </a:r>
          <a:endParaRPr lang="ru-RU" sz="2300" b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Онлайн-тренировки спортивных секций (баскетбол, волейбол, настольный теннис, легкая атлетика, </a:t>
          </a:r>
          <a:r>
            <a:rPr lang="ru-RU" sz="2300" kern="1200" dirty="0" err="1" smtClean="0"/>
            <a:t>полиатлон</a:t>
          </a:r>
          <a:r>
            <a:rPr lang="ru-RU" sz="2300" kern="1200" dirty="0" smtClean="0"/>
            <a:t>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Онлайн флешмоб «Вдали от колледжа» (публикации студентов о времяпровождении на период дистанционного обучения)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Разработка и реализация социально-значимого проекта «</a:t>
          </a:r>
          <a:r>
            <a:rPr lang="ru-RU" sz="2300" kern="1200" dirty="0" err="1" smtClean="0"/>
            <a:t>Антипресс</a:t>
          </a:r>
          <a:r>
            <a:rPr lang="ru-RU" sz="2300" kern="1200" dirty="0" smtClean="0"/>
            <a:t>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300" kern="1200" dirty="0" smtClean="0"/>
            <a:t>Реализация проекта «Через творчество к себе»</a:t>
          </a:r>
          <a:endParaRPr lang="ru-RU" sz="2300" kern="1200" dirty="0"/>
        </a:p>
      </dsp:txBody>
      <dsp:txXfrm rot="-5400000">
        <a:off x="2721531" y="407960"/>
        <a:ext cx="5922644" cy="48723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В течение всей декады 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Индивидуальные коррекционные занятия в режиме онлайн</a:t>
          </a:r>
          <a:endParaRPr lang="ru-RU" sz="2300" b="0" kern="1200" dirty="0"/>
        </a:p>
        <a:p>
          <a:pPr marL="228600" lvl="1" indent="-228600" algn="l" defTabSz="102235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Почта доверия – индивидуальное и групповое консультирование (студентов, родителей, педагогов:                                     - «Спроси у психолога»                                    - «Спроси у социального педагога»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</dsp:txBody>
      <dsp:txXfrm rot="-5400000">
        <a:off x="2721531" y="407960"/>
        <a:ext cx="5922644" cy="4872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D80D-E2F7-4A9C-9B3F-920CE085782C}">
      <dsp:nvSpPr>
        <dsp:cNvPr id="0" name=""/>
        <dsp:cNvSpPr/>
      </dsp:nvSpPr>
      <dsp:spPr>
        <a:xfrm rot="5400000">
          <a:off x="-604381" y="1476081"/>
          <a:ext cx="4029212" cy="28204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Мероприятия для педагогов</a:t>
          </a:r>
        </a:p>
      </dsp:txBody>
      <dsp:txXfrm rot="-5400000">
        <a:off x="1" y="2281923"/>
        <a:ext cx="2820448" cy="1208764"/>
      </dsp:txXfrm>
    </dsp:sp>
    <dsp:sp modelId="{B899917B-05F0-480B-BAD3-5C574A4C0DED}">
      <dsp:nvSpPr>
        <dsp:cNvPr id="0" name=""/>
        <dsp:cNvSpPr/>
      </dsp:nvSpPr>
      <dsp:spPr>
        <a:xfrm rot="5400000">
          <a:off x="3114898" y="-248988"/>
          <a:ext cx="5399489" cy="618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Тематическая Школа куратора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Школа начинающего педагога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Тренинг по профилактике эмоционального выгорания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Креативная </a:t>
          </a:r>
          <a:r>
            <a:rPr lang="en-US" sz="2300" b="0" kern="1200" dirty="0" smtClean="0"/>
            <a:t>SWOT-</a:t>
          </a:r>
          <a:r>
            <a:rPr lang="ru-RU" sz="2300" b="0" kern="1200" dirty="0" smtClean="0"/>
            <a:t>сессия в рамках реализации Целевой программы наставничества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Мотивационный онлайн-десант в беседе педагогов Вконтакте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Диагностика через </a:t>
          </a:r>
          <a:r>
            <a:rPr lang="en-US" sz="2300" b="0" kern="1200" dirty="0" smtClean="0"/>
            <a:t>Google Forms</a:t>
          </a:r>
          <a:r>
            <a:rPr lang="ru-RU" sz="2300" b="0" kern="1200" dirty="0" smtClean="0"/>
            <a:t> и </a:t>
          </a:r>
          <a:r>
            <a:rPr lang="ru-RU" sz="2300" b="0" kern="1200" dirty="0" err="1" smtClean="0"/>
            <a:t>Вк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Памятки и буклеты</a:t>
          </a:r>
          <a:endParaRPr lang="ru-RU" sz="2300" b="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/>
            <a:t>Консультирование</a:t>
          </a:r>
          <a:endParaRPr lang="ru-RU" sz="23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</dsp:txBody>
      <dsp:txXfrm rot="-5400000">
        <a:off x="2721531" y="407960"/>
        <a:ext cx="5922644" cy="487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B1F37-2030-41DA-A290-520ADE7E8E2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346A-014F-4D51-8279-6542C63B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08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346A-014F-4D51-8279-6542C63B1E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8A41-C56D-4327-B565-16A7C8A8D51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1144-A7EC-4D28-B4E3-7F4BA87B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7611" r="26773" b="11921"/>
          <a:stretch/>
        </p:blipFill>
        <p:spPr bwMode="auto">
          <a:xfrm>
            <a:off x="4662362" y="2490711"/>
            <a:ext cx="4271330" cy="333538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898" y="15277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Декада </a:t>
            </a:r>
            <a:r>
              <a:rPr lang="ru-RU" sz="4000" b="1" dirty="0" smtClean="0"/>
              <a:t>психологического здоровья </a:t>
            </a:r>
          </a:p>
          <a:p>
            <a:pPr algn="ctr"/>
            <a:r>
              <a:rPr lang="ru-RU" sz="4000" b="1" dirty="0" smtClean="0"/>
              <a:t>в </a:t>
            </a:r>
            <a:r>
              <a:rPr lang="ru-RU" sz="4000" b="1" dirty="0" smtClean="0"/>
              <a:t>режиме </a:t>
            </a:r>
            <a:r>
              <a:rPr lang="ru-RU" sz="4000" b="1" dirty="0" smtClean="0"/>
              <a:t>дистанционного </a:t>
            </a:r>
            <a:r>
              <a:rPr lang="ru-RU" sz="4000" b="1" dirty="0" smtClean="0"/>
              <a:t>обучения в учреждениях ПОО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" y="116632"/>
            <a:ext cx="14573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77545"/>
              </p:ext>
            </p:extLst>
          </p:nvPr>
        </p:nvGraphicFramePr>
        <p:xfrm>
          <a:off x="1" y="764703"/>
          <a:ext cx="9144000" cy="523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91071"/>
                <a:gridCol w="2232248"/>
                <a:gridCol w="1440160"/>
                <a:gridCol w="205172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«Жизнь в позитивных тонах»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 ППС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беседы 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Онлайн-тестирование «Выявление уровня невротизации» Хека и Хесса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1-4 курса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Педагоги-психологи Е.Л.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Жулдыбина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Google Forms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Обработка результатов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Рассылка кураторам рекомендаций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«Музыкальный тайм-аут»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педотряда «Ювентис»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Л.С. Захарова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Педотряд «Ювентис»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Подборка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жизнеутверждаю-щих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музыкальных композиций, рассылка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38749" y="116632"/>
            <a:ext cx="7148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четвертый «День цветного настроения»</a:t>
            </a:r>
          </a:p>
        </p:txBody>
      </p:sp>
    </p:spTree>
    <p:extLst>
      <p:ext uri="{BB962C8B-B14F-4D97-AF65-F5344CB8AC3E}">
        <p14:creationId xmlns:p14="http://schemas.microsoft.com/office/powerpoint/2010/main" val="5590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17840"/>
              </p:ext>
            </p:extLst>
          </p:nvPr>
        </p:nvGraphicFramePr>
        <p:xfrm>
          <a:off x="1" y="764703"/>
          <a:ext cx="9144000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91071"/>
                <a:gridCol w="2232248"/>
                <a:gridCol w="1440160"/>
                <a:gridCol w="205172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«Настроение на кухонном столе»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МЦ «Банан»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группы 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«Делюсь рецептом»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 групп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Рассказ онлайн куратора о любимом блюде (можно с фото, видео)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Тест-предсказание «Волшебная цифра»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теста в беседы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6538" y="116632"/>
            <a:ext cx="5752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пятый «День вкусных эмоций»</a:t>
            </a:r>
          </a:p>
        </p:txBody>
      </p:sp>
    </p:spTree>
    <p:extLst>
      <p:ext uri="{BB962C8B-B14F-4D97-AF65-F5344CB8AC3E}">
        <p14:creationId xmlns:p14="http://schemas.microsoft.com/office/powerpoint/2010/main" val="13927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67508"/>
              </p:ext>
            </p:extLst>
          </p:nvPr>
        </p:nvGraphicFramePr>
        <p:xfrm>
          <a:off x="1" y="764703"/>
          <a:ext cx="9144000" cy="538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3"/>
                <a:gridCol w="1512168"/>
                <a:gridCol w="2232248"/>
                <a:gridCol w="1440160"/>
                <a:gridCol w="205172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Подборка «ТОП-5 интернет-порталов для хорошего настроения»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Председатель студенческого профкома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А.Ф. Бузмакова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Студпрофком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беседы 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7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«Книги для души»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Педагог-библиотекарь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Н.Н.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Дружкова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Онлайн-анкетирование «Уровень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психологического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комфорта»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1-4 курса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Педагоги-психологи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Е.Л. Жулдыбина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Google Forms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Обработка результатов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Рассылка рекомендаций кураторам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41876" y="116632"/>
            <a:ext cx="634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шестой «День ярких впечатлений»</a:t>
            </a:r>
          </a:p>
        </p:txBody>
      </p:sp>
    </p:spTree>
    <p:extLst>
      <p:ext uri="{BB962C8B-B14F-4D97-AF65-F5344CB8AC3E}">
        <p14:creationId xmlns:p14="http://schemas.microsoft.com/office/powerpoint/2010/main" val="36768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03894"/>
              </p:ext>
            </p:extLst>
          </p:nvPr>
        </p:nvGraphicFramePr>
        <p:xfrm>
          <a:off x="1" y="764703"/>
          <a:ext cx="9144000" cy="539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3"/>
                <a:gridCol w="1368152"/>
                <a:gridCol w="1800200"/>
                <a:gridCol w="1584176"/>
                <a:gridCol w="248376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7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Видеозарядка «Позитивная гимнастика для лица»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Н.А. Шмакова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видео в беседы групп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Онлайн-акция «Говорящая стена Олимпа»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Н.А. Шмакова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Вк цитат по определенной теме, интересных фактов из области спорта 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ЗОЖ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Онлайн-игра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«Вышибалы»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Н.А. Шмакова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 «Олимп»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из предложенных вариантов видов спорта наименее понравившегося и указание соответствующего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номера в комментарии или голосование в опросе с целью выявления самого популярного вида спорта у студентов КПК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426" y="116632"/>
            <a:ext cx="7251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седьмой «День физической активности»</a:t>
            </a:r>
          </a:p>
        </p:txBody>
      </p:sp>
    </p:spTree>
    <p:extLst>
      <p:ext uri="{BB962C8B-B14F-4D97-AF65-F5344CB8AC3E}">
        <p14:creationId xmlns:p14="http://schemas.microsoft.com/office/powerpoint/2010/main" val="24011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89727"/>
              </p:ext>
            </p:extLst>
          </p:nvPr>
        </p:nvGraphicFramePr>
        <p:xfrm>
          <a:off x="1" y="764703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5"/>
                <a:gridCol w="1368152"/>
                <a:gridCol w="1800200"/>
                <a:gridCol w="1512168"/>
                <a:gridCol w="2267745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7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фотоцитат о дружбе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Клуб студенческих наставников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«Канва-СН»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 групп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беседы групп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5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Киноурок «Счастье на ладони»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 1-4 курса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Социальный педагог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С.Ю. Шамшина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 ППС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Онлайн-встреча с О.В. Мищенко, руководителем ресурсного центра областного Центра помощи детям, по теме «Профилактика буллинга»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Студенчес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 по ВР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С.А. Шмидт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на платформе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участием представителей студенческого актива ППС, старост 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культоргов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 каждой группы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16042" y="116632"/>
            <a:ext cx="659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восьмой «День настоящей дружбы»</a:t>
            </a:r>
          </a:p>
        </p:txBody>
      </p:sp>
    </p:spTree>
    <p:extLst>
      <p:ext uri="{BB962C8B-B14F-4D97-AF65-F5344CB8AC3E}">
        <p14:creationId xmlns:p14="http://schemas.microsoft.com/office/powerpoint/2010/main" val="35001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4299"/>
              </p:ext>
            </p:extLst>
          </p:nvPr>
        </p:nvGraphicFramePr>
        <p:xfrm>
          <a:off x="1" y="764703"/>
          <a:ext cx="9144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1"/>
                <a:gridCol w="1368152"/>
                <a:gridCol w="1800200"/>
                <a:gridCol w="1512168"/>
                <a:gridCol w="212372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7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«Скажи стрессу НЕТ!» (конструктивные способы снятия нервного напряжения)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МЦ «Банан»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беседы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5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Онлайн-опрос «Как ты справляешься с плохим настроением?»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 ППС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Google Forms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Онлайн-мероприятие «Всё в наших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руках!»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 1 курса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Студенты-наставники 4 курс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Клуб студенческих наставников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«Канва-СН»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Наставники из групп 4 курса проводят онлайн-мероприятия в групповых беседах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курса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8888" y="116632"/>
            <a:ext cx="594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девятый «День </a:t>
            </a:r>
            <a:r>
              <a:rPr lang="ru-RU" sz="2800" dirty="0" err="1"/>
              <a:t>саморегуляции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477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08220"/>
              </p:ext>
            </p:extLst>
          </p:nvPr>
        </p:nvGraphicFramePr>
        <p:xfrm>
          <a:off x="1" y="764703"/>
          <a:ext cx="9144000" cy="54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1"/>
                <a:gridCol w="1368152"/>
                <a:gridCol w="1800200"/>
                <a:gridCol w="1440160"/>
                <a:gridCol w="2195737"/>
              </a:tblGrid>
              <a:tr h="581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«Слова признательности»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 КПК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Сообщения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любимым педагогам со словами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благодарности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Фотоакция «Спасибо, что вы есть!»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МЦ «Банан»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снимков с родственниками в фотоальбоме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Будь в Теме»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Интернет-линейка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 благодарностью…»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 групп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возможность высказаться студентам, кому и за что они благодарны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конкурса «Ориентир на позитив»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 1 курса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Специалисты ППС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 ППС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Студпрофком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Грамоты и подарки от студенческого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профкома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 по итогам декады психологического здоровья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«Зеркало»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МЦ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«Банан»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Сайт, газета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«Зеркало»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8888" y="116632"/>
            <a:ext cx="594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десятый «День благодарности»</a:t>
            </a:r>
          </a:p>
        </p:txBody>
      </p:sp>
    </p:spTree>
    <p:extLst>
      <p:ext uri="{BB962C8B-B14F-4D97-AF65-F5344CB8AC3E}">
        <p14:creationId xmlns:p14="http://schemas.microsoft.com/office/powerpoint/2010/main" val="37234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0790110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6189483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5002698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699962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4994273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4696305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2" y="1236179"/>
            <a:ext cx="7796696" cy="43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04220907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6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0655669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1936882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3826479"/>
              </p:ext>
            </p:extLst>
          </p:nvPr>
        </p:nvGraphicFramePr>
        <p:xfrm>
          <a:off x="69090" y="188640"/>
          <a:ext cx="900667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68827"/>
            <a:ext cx="1295600" cy="12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7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34510"/>
              </p:ext>
            </p:extLst>
          </p:nvPr>
        </p:nvGraphicFramePr>
        <p:xfrm>
          <a:off x="1" y="764703"/>
          <a:ext cx="9144000" cy="529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Статья-анонс на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 о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Декаде, о значимости психологического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Л.Ю. Никулина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МЦ «Банан»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Арт-марафон «Выше нос!»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МЦ «Банан»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Рассылка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картинок-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мотиваторов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групп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Анонс творческого конкурса «Ориентир на позитив»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 ППС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Сайт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Instagram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Анонсируют специалисты ППС через групповой звонок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116632"/>
            <a:ext cx="523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первый «Декада позитива»</a:t>
            </a:r>
          </a:p>
        </p:txBody>
      </p:sp>
    </p:spTree>
    <p:extLst>
      <p:ext uri="{BB962C8B-B14F-4D97-AF65-F5344CB8AC3E}">
        <p14:creationId xmlns:p14="http://schemas.microsoft.com/office/powerpoint/2010/main" val="8931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9549"/>
              </p:ext>
            </p:extLst>
          </p:nvPr>
        </p:nvGraphicFramePr>
        <p:xfrm>
          <a:off x="1" y="764703"/>
          <a:ext cx="9144000" cy="53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3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Статья «Улыбаться полезно»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Л.Ю. Никулина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Сайт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Instagram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Рассылка в беседы групп Вк</a:t>
                      </a:r>
                    </a:p>
                  </a:txBody>
                  <a:tcPr marL="68580" marR="68580" marT="0" marB="0"/>
                </a:tc>
              </a:tr>
              <a:tr h="2238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Интернет-флешмоб 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Дарю улыбку»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Е.Л.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Жулдыбина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МЦ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«Банан»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 «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Ювентис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Яцканич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(42 группа)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Будь в Теме»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Размещение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селфи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улыбкой в фотоальбоме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Будь в Теме»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Создание и размещение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ролика «Наши улыбки»</a:t>
                      </a:r>
                    </a:p>
                  </a:txBody>
                  <a:tcPr marL="68580" marR="68580" marT="0" marB="0"/>
                </a:tc>
              </a:tr>
              <a:tr h="1387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Фото-агитка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«10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фактов про улыбку»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 ППС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Групповые беседы Вк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Рассылка в беседы групп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1157" y="116632"/>
            <a:ext cx="452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</a:t>
            </a:r>
            <a:r>
              <a:rPr lang="ru-RU" sz="2800" dirty="0" smtClean="0"/>
              <a:t>второй </a:t>
            </a:r>
            <a:r>
              <a:rPr lang="ru-RU" sz="2800" dirty="0"/>
              <a:t>«</a:t>
            </a:r>
            <a:r>
              <a:rPr lang="ru-RU" sz="2800" dirty="0" smtClean="0"/>
              <a:t>День улыбки»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8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720" y="6182970"/>
            <a:ext cx="61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ГБПОУ «Курганский педагогический колледж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8" y="6229136"/>
            <a:ext cx="396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22580"/>
              </p:ext>
            </p:extLst>
          </p:nvPr>
        </p:nvGraphicFramePr>
        <p:xfrm>
          <a:off x="1" y="764703"/>
          <a:ext cx="9144000" cy="518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91071"/>
                <a:gridCol w="2232248"/>
                <a:gridCol w="1440160"/>
                <a:gridCol w="205172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аудитория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трансляции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Онлайн-акция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«В гости с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мотивацией»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Специалисты ППС,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культорги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Групповой звонок 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Представители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групп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«идут»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гости в беседу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других групп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Цель: пиар мотива-</a:t>
                      </a:r>
                      <a:r>
                        <a:rPr lang="ru-RU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ционного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х/ф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о деятельности студентов-волонтеров движения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МыВместе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 по ВР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С.А.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Шмидт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газеты «Зеркало»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К.С. Коркина,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Ювентис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группы Вк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Флешмоб Вконтакте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ПростоТакКПК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Председатель студенческого профкома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А.Ф.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Бузмакова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Студпрофком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Кураторы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Рассылка в личных сообщениях и размещение позитивных картинок 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страницах друзей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хештегом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#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ПростоТакКПК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9326" y="116632"/>
            <a:ext cx="5967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День </a:t>
            </a:r>
            <a:r>
              <a:rPr lang="ru-RU" sz="2800" dirty="0" smtClean="0"/>
              <a:t>третий «</a:t>
            </a:r>
            <a:r>
              <a:rPr lang="en-US" sz="2800" dirty="0"/>
              <a:t>3D – </a:t>
            </a:r>
            <a:r>
              <a:rPr lang="ru-RU" sz="2800" dirty="0"/>
              <a:t>День Добрых Дел»</a:t>
            </a:r>
          </a:p>
        </p:txBody>
      </p:sp>
    </p:spTree>
    <p:extLst>
      <p:ext uri="{BB962C8B-B14F-4D97-AF65-F5344CB8AC3E}">
        <p14:creationId xmlns:p14="http://schemas.microsoft.com/office/powerpoint/2010/main" val="22455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2303</TotalTime>
  <Words>1631</Words>
  <Application>Microsoft Office PowerPoint</Application>
  <PresentationFormat>Экран (4:3)</PresentationFormat>
  <Paragraphs>472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66</cp:revision>
  <dcterms:created xsi:type="dcterms:W3CDTF">2020-06-03T07:33:34Z</dcterms:created>
  <dcterms:modified xsi:type="dcterms:W3CDTF">2020-10-26T06:51:22Z</dcterms:modified>
</cp:coreProperties>
</file>