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6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E0880A-BFBE-441D-AB4A-FFF9794CFB3A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487CF-13C9-4979-BD5B-353C6659E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663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487CF-13C9-4979-BD5B-353C6659E0B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765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lish.mgppu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eet.googl.com/fxv-sbwu-eg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zentr01012022@mail.r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Школа инклюзии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https://lish.mgppu.ru</a:t>
            </a:r>
            <a:r>
              <a:rPr lang="en-US" dirty="0" smtClean="0"/>
              <a:t> </a:t>
            </a:r>
          </a:p>
          <a:p>
            <a:r>
              <a:rPr lang="ru-RU" dirty="0" smtClean="0"/>
              <a:t>Материалы по организации инклюзивного образования</a:t>
            </a:r>
          </a:p>
          <a:p>
            <a:r>
              <a:rPr lang="ru-RU" dirty="0"/>
              <a:t>15 консультационно-методических семинаров</a:t>
            </a:r>
          </a:p>
        </p:txBody>
      </p:sp>
    </p:spTree>
    <p:extLst>
      <p:ext uri="{BB962C8B-B14F-4D97-AF65-F5344CB8AC3E}">
        <p14:creationId xmlns:p14="http://schemas.microsoft.com/office/powerpoint/2010/main" val="3569326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Школа инклюзии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«Школьное сообщество: как вовлечь родителей в жизнь школы»</a:t>
            </a:r>
          </a:p>
          <a:p>
            <a:endParaRPr lang="ru-RU" dirty="0"/>
          </a:p>
          <a:p>
            <a:r>
              <a:rPr lang="ru-RU" dirty="0" smtClean="0"/>
              <a:t>27 апреля 10.00 </a:t>
            </a:r>
            <a:r>
              <a:rPr lang="ru-RU" dirty="0" err="1" smtClean="0"/>
              <a:t>мск</a:t>
            </a:r>
            <a:r>
              <a:rPr lang="ru-RU" dirty="0" smtClean="0"/>
              <a:t>.</a:t>
            </a:r>
          </a:p>
          <a:p>
            <a:r>
              <a:rPr lang="en-US" dirty="0" smtClean="0">
                <a:hlinkClick r:id="rId3"/>
              </a:rPr>
              <a:t>https</a:t>
            </a:r>
            <a:r>
              <a:rPr lang="ru-RU" dirty="0" smtClean="0">
                <a:sym typeface="Wingdings" panose="05000000000000000000" pitchFamily="2" charset="2"/>
                <a:hlinkClick r:id="rId3"/>
              </a:rPr>
              <a:t>://</a:t>
            </a:r>
            <a:r>
              <a:rPr lang="en-US" dirty="0" smtClean="0">
                <a:sym typeface="Wingdings" panose="05000000000000000000" pitchFamily="2" charset="2"/>
                <a:hlinkClick r:id="rId3"/>
              </a:rPr>
              <a:t>meet.googl.com</a:t>
            </a:r>
            <a:r>
              <a:rPr lang="ru-RU" dirty="0" smtClean="0">
                <a:sym typeface="Wingdings" panose="05000000000000000000" pitchFamily="2" charset="2"/>
                <a:hlinkClick r:id="rId3"/>
              </a:rPr>
              <a:t>/</a:t>
            </a:r>
            <a:r>
              <a:rPr lang="en-US" dirty="0" err="1" smtClean="0">
                <a:sym typeface="Wingdings" panose="05000000000000000000" pitchFamily="2" charset="2"/>
                <a:hlinkClick r:id="rId3"/>
              </a:rPr>
              <a:t>fxv-sbwu-egx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2726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dirty="0"/>
              <a:t>Консультирование </a:t>
            </a:r>
            <a:r>
              <a:rPr lang="ru-RU" dirty="0" smtClean="0"/>
              <a:t>родителей</a:t>
            </a:r>
            <a:br>
              <a:rPr lang="ru-RU" dirty="0" smtClean="0"/>
            </a:br>
            <a:r>
              <a:rPr lang="ru-RU" dirty="0" smtClean="0"/>
              <a:t>ИКП РАО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0414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dirty="0"/>
              <a:t>Консультирование </a:t>
            </a:r>
            <a:r>
              <a:rPr lang="ru-RU" dirty="0" smtClean="0"/>
              <a:t>родителей</a:t>
            </a:r>
            <a:br>
              <a:rPr lang="ru-RU" dirty="0" smtClean="0"/>
            </a:br>
            <a:r>
              <a:rPr lang="ru-RU" dirty="0" smtClean="0"/>
              <a:t>ИКП РАО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4" y="1340768"/>
            <a:ext cx="9125221" cy="513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436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Консультирование родителей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Сайт РАСТИМДЕТЕЙ.РФ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ШГПУ</a:t>
            </a:r>
          </a:p>
          <a:p>
            <a:pPr marL="0" indent="0" algn="ctr">
              <a:buNone/>
            </a:pPr>
            <a:r>
              <a:rPr lang="ru-RU" dirty="0"/>
              <a:t>Горячая линия: +7-800-444-22-32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/>
              <a:t>Самылова Ольга Анатольевна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/>
              <a:t>+7-908-837-35-15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>
                <a:hlinkClick r:id="rId2"/>
              </a:rPr>
              <a:t>zentr01012022@mail.ru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7294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ШГПУ Консультирование родителей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75209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60</Words>
  <Application>Microsoft Office PowerPoint</Application>
  <PresentationFormat>Экран (4:3)</PresentationFormat>
  <Paragraphs>26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Школа инклюзии</vt:lpstr>
      <vt:lpstr>Школа инклюзии</vt:lpstr>
      <vt:lpstr>Консультирование родителей ИКП РАО  </vt:lpstr>
      <vt:lpstr>Консультирование родителей ИКП РАО  </vt:lpstr>
      <vt:lpstr>Консультирование родителей</vt:lpstr>
      <vt:lpstr>ШГПУ Консультирование родителей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инклюзии</dc:title>
  <dc:creator>Екатерина Войщева</dc:creator>
  <cp:lastModifiedBy>lenovo</cp:lastModifiedBy>
  <cp:revision>3</cp:revision>
  <dcterms:created xsi:type="dcterms:W3CDTF">2022-04-27T03:37:33Z</dcterms:created>
  <dcterms:modified xsi:type="dcterms:W3CDTF">2022-04-27T03:58:47Z</dcterms:modified>
</cp:coreProperties>
</file>