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78" r:id="rId4"/>
    <p:sldId id="279" r:id="rId5"/>
  </p:sldIdLst>
  <p:sldSz cx="9144000" cy="6858000" type="screen4x3"/>
  <p:notesSz cx="6735763" cy="9856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1716" y="2492896"/>
            <a:ext cx="781236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solidFill>
                  <a:schemeClr val="tx1"/>
                </a:solidFill>
              </a:rPr>
              <a:t>Департамент науки и образования Курганской области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ГБУ «Центр помощи детям»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Алгоритм взаимодействия Центральной психолого-медико-педагогической комиссии с муниципальными органами управления образованием</a:t>
            </a: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45224"/>
            <a:ext cx="6606480" cy="108012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Заведующая ЦПМПК 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Фомина Л.И.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7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3201086"/>
              </p:ext>
            </p:extLst>
          </p:nvPr>
        </p:nvGraphicFramePr>
        <p:xfrm>
          <a:off x="-1" y="44624"/>
          <a:ext cx="9108505" cy="676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3889"/>
                <a:gridCol w="55446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ЦПМПК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МОУО</a:t>
                      </a:r>
                      <a:endParaRPr lang="ru-RU" dirty="0"/>
                    </a:p>
                  </a:txBody>
                  <a:tcPr/>
                </a:tc>
              </a:tr>
              <a:tr h="604867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dirty="0" smtClean="0"/>
                        <a:t>Организация экспертно-диагностических мероприятий.</a:t>
                      </a:r>
                    </a:p>
                    <a:p>
                      <a:pPr marL="342900" indent="-342900" algn="just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dirty="0" smtClean="0"/>
                        <a:t>Прием детей и подростков от 0 до 18 лет, имеющих показания для обследования специалистами ЦПМПК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r>
                        <a:rPr lang="en-US" dirty="0" smtClean="0"/>
                        <a:t>1.1.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стационарный – по личному заявлению родителей (законных представителей)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1.2. выездная сессия – по заявке руководителя ОО или МОУО при наличии согласия </a:t>
                      </a:r>
                      <a:r>
                        <a:rPr lang="ru-RU" baseline="0" dirty="0" smtClean="0"/>
                        <a:t>родителей (законных представителей)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buAutoNum type="arabicPeriod"/>
                      </a:pPr>
                      <a:r>
                        <a:rPr lang="ru-RU" dirty="0" smtClean="0"/>
                        <a:t>Организация выявления</a:t>
                      </a:r>
                      <a:r>
                        <a:rPr lang="ru-RU" baseline="0" dirty="0" smtClean="0"/>
                        <a:t> детей и подростков, которым необходима консультация ЦПМПК через связь с руководством ПМПК.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Основные показания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для направления на ЦПМПК</a:t>
                      </a:r>
                      <a:r>
                        <a:rPr lang="en-US" baseline="0" dirty="0" smtClean="0"/>
                        <a:t>:</a:t>
                      </a:r>
                      <a:endParaRPr lang="ru-RU" baseline="0" dirty="0" smtClean="0"/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1.1. трудности периода адаптации в ОО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1.2. неадекватность в общении со сверстниками, взрослыми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1.3. стойкая неуспеваемость, особенно на 1-ой образовательной ступени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1.4. отклонение в поведении</a:t>
                      </a:r>
                      <a:r>
                        <a:rPr lang="en-US" baseline="0" dirty="0" smtClean="0"/>
                        <a:t>:</a:t>
                      </a:r>
                      <a:r>
                        <a:rPr lang="ru-RU" baseline="0" dirty="0" smtClean="0"/>
                        <a:t> жестокость, агрессивность, моторная расторможенность, вычурность, стереотипии в поведении, отказы от речевого контакта</a:t>
                      </a:r>
                      <a:endParaRPr lang="en-US" baseline="0" dirty="0" smtClean="0"/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US" baseline="0" dirty="0" smtClean="0"/>
                        <a:t>1.5. </a:t>
                      </a:r>
                      <a:r>
                        <a:rPr lang="ru-RU" baseline="0" dirty="0" smtClean="0"/>
                        <a:t>второгодники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1.6. дети-инвалиды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1.7. дети с ОВЗ, не усваивающие предложенную АОП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ru-RU" baseline="0" dirty="0" smtClean="0"/>
                        <a:t>1.8. выпускники с ОВЗ, инвалидностью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82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0492554"/>
              </p:ext>
            </p:extLst>
          </p:nvPr>
        </p:nvGraphicFramePr>
        <p:xfrm>
          <a:off x="-1" y="44624"/>
          <a:ext cx="9108505" cy="780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3"/>
                <a:gridCol w="460851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ЦПМПК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МОУО</a:t>
                      </a:r>
                      <a:endParaRPr lang="ru-RU" dirty="0"/>
                    </a:p>
                  </a:txBody>
                  <a:tcPr/>
                </a:tc>
              </a:tr>
              <a:tr h="61206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2. Консультирование родителей</a:t>
                      </a:r>
                      <a:r>
                        <a:rPr lang="ru-RU" baseline="0" dirty="0" smtClean="0"/>
                        <a:t> (законных представителей) после индивидуального комплексного ПМП-обследования</a:t>
                      </a:r>
                      <a:r>
                        <a:rPr lang="en-US" baseline="0" dirty="0" smtClean="0"/>
                        <a:t>:</a:t>
                      </a:r>
                      <a:endParaRPr lang="ru-RU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2.1. статус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2.2. образовательная программа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2.3. специальные условия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2.4. дополнительные </a:t>
                      </a:r>
                      <a:r>
                        <a:rPr lang="ru-RU" baseline="0" dirty="0" err="1" smtClean="0"/>
                        <a:t>спец.условия</a:t>
                      </a:r>
                      <a:endParaRPr lang="ru-RU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2.5. условия проведения ГИА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2.6. психолого-</a:t>
                      </a:r>
                      <a:r>
                        <a:rPr lang="ru-RU" baseline="0" dirty="0" err="1" smtClean="0"/>
                        <a:t>пед.сопровождение</a:t>
                      </a:r>
                      <a:endParaRPr lang="ru-RU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2.7. срок повторного обследования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2.8. права и обязанности родителей (законных представителей) и ОО по выполнению рекомендаций ЦПМПК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n-US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2. Информирование </a:t>
                      </a:r>
                      <a:r>
                        <a:rPr lang="ru-RU" baseline="0" dirty="0" smtClean="0"/>
                        <a:t>родителей (законных представителей), руководителей ОО</a:t>
                      </a:r>
                      <a:r>
                        <a:rPr lang="en-US" baseline="0" dirty="0" smtClean="0"/>
                        <a:t>:</a:t>
                      </a:r>
                      <a:endParaRPr lang="ru-RU" baseline="0" dirty="0" smtClean="0"/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2.1. о датах, месте проведения выездных сессий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2.2. о реквизитах ЦПМПК (адрес, телефон) в случаях самостоятельного обращения родителей (законных представителей) для обследования специалистами комиссии их ребенка</a:t>
                      </a: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8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14203900"/>
              </p:ext>
            </p:extLst>
          </p:nvPr>
        </p:nvGraphicFramePr>
        <p:xfrm>
          <a:off x="-1" y="44624"/>
          <a:ext cx="9108505" cy="68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3"/>
                <a:gridCol w="460851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ЦПМПК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МОУО</a:t>
                      </a:r>
                      <a:endParaRPr lang="ru-RU" dirty="0"/>
                    </a:p>
                  </a:txBody>
                  <a:tcPr/>
                </a:tc>
              </a:tr>
              <a:tr h="61206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dirty="0" smtClean="0"/>
                        <a:t>3. Подготовка итоговой информации</a:t>
                      </a:r>
                      <a:r>
                        <a:rPr lang="ru-RU" baseline="0" dirty="0" smtClean="0"/>
                        <a:t> по результатам проведения выездной сессии.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baseline="0" dirty="0" smtClean="0"/>
                        <a:t>4. Связь </a:t>
                      </a:r>
                      <a:r>
                        <a:rPr lang="ru-RU" baseline="0" dirty="0" err="1" smtClean="0"/>
                        <a:t>соц.педагога</a:t>
                      </a:r>
                      <a:r>
                        <a:rPr lang="ru-RU" baseline="0" dirty="0" smtClean="0"/>
                        <a:t> с руководителем МОУО, ОО в случае грубого нарушения прав индивидуально обследованного ребенка на образование (</a:t>
                      </a:r>
                      <a:r>
                        <a:rPr lang="ru-RU" baseline="0" dirty="0" err="1" smtClean="0"/>
                        <a:t>соц.педагог</a:t>
                      </a:r>
                      <a:r>
                        <a:rPr lang="ru-RU" baseline="0" dirty="0" smtClean="0"/>
                        <a:t> ЦПМПК, руководитель ЦПМПК)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n-US" baseline="0" dirty="0" smtClean="0"/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3. Подготовка выездной сессии 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3.1. заявка(согласование заявки)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3.2. место работы ПМПК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3.3. связь с координатором выездной сессии по тел.44-98-60 (Кулина З.Ф.)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3.4. Оповещение родителей (законных представителей), руководителей ОО о наборе документов, времени, месте и дате работы комиссии.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4. Анализ информации по результатам выездной сессии ЦПМПК.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ru-RU" baseline="0" dirty="0" smtClean="0"/>
                        <a:t>5. Анализ ситуации, принятие мер по нарушению прав ребенка </a:t>
                      </a:r>
                      <a:r>
                        <a:rPr lang="ru-RU" baseline="0" smtClean="0"/>
                        <a:t>на образование.</a:t>
                      </a:r>
                      <a:endParaRPr lang="ru-RU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899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587</TotalTime>
  <Words>371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     Департамент науки и образования Курганской области ГБУ «Центр помощи детям»          Алгоритм взаимодействия Центральной психолого-медико-педагогической комиссии с муниципальными органами управления образованием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науки и образования Курганской области ГБУ «Центр помощи детям»            Инклюзивное обучение в Курганской области</dc:title>
  <dc:creator>Нина</dc:creator>
  <cp:lastModifiedBy>Нина</cp:lastModifiedBy>
  <cp:revision>91</cp:revision>
  <cp:lastPrinted>2017-04-25T05:48:07Z</cp:lastPrinted>
  <dcterms:created xsi:type="dcterms:W3CDTF">2017-04-21T09:11:33Z</dcterms:created>
  <dcterms:modified xsi:type="dcterms:W3CDTF">2017-04-25T05:48:56Z</dcterms:modified>
</cp:coreProperties>
</file>