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CAC-0901-4DB8-8A82-3D3810337EA7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A27A-C0B9-46DE-BFEF-62420996C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0CAC-0901-4DB8-8A82-3D3810337EA7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A27A-C0B9-46DE-BFEF-62420996C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День психологического здоровья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4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0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1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Алгоритм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 назначенной дате газеты размещаются в указанном месте.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1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9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2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4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День психологического здоровья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63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День психологического здоровья </vt:lpstr>
      <vt:lpstr>Алгоритм </vt:lpstr>
      <vt:lpstr>Презентация PowerPoint</vt:lpstr>
      <vt:lpstr>К назначенной дате газеты размещаются в указанном месте.</vt:lpstr>
      <vt:lpstr>Презентация PowerPoint</vt:lpstr>
      <vt:lpstr>Презентация PowerPoint</vt:lpstr>
      <vt:lpstr>Презентация PowerPoint</vt:lpstr>
      <vt:lpstr>День психологического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психологического здоровья </dc:title>
  <dc:creator>User</dc:creator>
  <cp:lastModifiedBy>User</cp:lastModifiedBy>
  <cp:revision>1</cp:revision>
  <dcterms:created xsi:type="dcterms:W3CDTF">2019-11-07T01:36:40Z</dcterms:created>
  <dcterms:modified xsi:type="dcterms:W3CDTF">2019-11-07T01:36:40Z</dcterms:modified>
</cp:coreProperties>
</file>