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58" r:id="rId4"/>
    <p:sldId id="289" r:id="rId5"/>
    <p:sldId id="284" r:id="rId6"/>
    <p:sldId id="280" r:id="rId7"/>
    <p:sldId id="285" r:id="rId8"/>
    <p:sldId id="286" r:id="rId9"/>
    <p:sldId id="288" r:id="rId10"/>
    <p:sldId id="287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3096344"/>
          </a:xfrm>
        </p:spPr>
        <p:txBody>
          <a:bodyPr>
            <a:noAutofit/>
          </a:bodyPr>
          <a:lstStyle/>
          <a:p>
            <a:pPr algn="r"/>
            <a:r>
              <a:rPr lang="ru-RU" sz="4400" dirty="0" smtClean="0"/>
              <a:t>Развитие мелкой моторики рук у детей с ранним детским аутизмом</a:t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1800" dirty="0" smtClean="0"/>
              <a:t>Т.В. Черепанова, учитель-дефектолог</a:t>
            </a:r>
            <a:br>
              <a:rPr lang="ru-RU" sz="1800" dirty="0" smtClean="0"/>
            </a:br>
            <a:r>
              <a:rPr lang="ru-RU" sz="1800" dirty="0" smtClean="0"/>
              <a:t>ГБУ «Центр помощи детям»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23734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Изобразительная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-  «</a:t>
            </a:r>
            <a:r>
              <a:rPr lang="ru-RU" dirty="0" err="1"/>
              <a:t>штампики</a:t>
            </a:r>
            <a:r>
              <a:rPr lang="ru-RU" dirty="0"/>
              <a:t>» (на закрепление знаний цвета и формы, приучение все делать по очереди;</a:t>
            </a:r>
          </a:p>
          <a:p>
            <a:pPr marL="0" indent="0">
              <a:buNone/>
            </a:pPr>
            <a:r>
              <a:rPr lang="ru-RU" dirty="0" smtClean="0"/>
              <a:t> - работа </a:t>
            </a:r>
            <a:r>
              <a:rPr lang="ru-RU" dirty="0"/>
              <a:t>с карандашом. Обведение фигур простой конфигурации по трафарету и шаблону, с последующей штриховкой в разных направлениях. Дети обучаются держать карандаш разными способами, стремятся провести больше несоприкасающихся </a:t>
            </a:r>
            <a:r>
              <a:rPr lang="ru-RU" dirty="0" smtClean="0"/>
              <a:t>линий;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выкладывание </a:t>
            </a:r>
            <a:r>
              <a:rPr lang="ru-RU" dirty="0"/>
              <a:t>по контуру мелкими предметами (семенами, скрепками, нитками). Необходимо начинать с простого контура (круг, овал), затем фигурных изображений (снеговика, елочки). Следить, чтобы ребенок придерживался контура </a:t>
            </a:r>
            <a:r>
              <a:rPr lang="ru-RU" dirty="0" smtClean="0"/>
              <a:t>предмета;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лепка</a:t>
            </a:r>
            <a:r>
              <a:rPr lang="ru-RU" dirty="0"/>
              <a:t>. Размазывание пластилина внутри шаблона, отрывание кусочков от большого </a:t>
            </a:r>
            <a:r>
              <a:rPr lang="ru-RU" dirty="0" smtClean="0"/>
              <a:t>фрагмента;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работа </a:t>
            </a:r>
            <a:r>
              <a:rPr lang="ru-RU" dirty="0"/>
              <a:t>с ножницами. Вырезать фигуры по нарисованному контуру; резать по прямой параллельными линиями. Добиваться качественного выполнения работ.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56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52128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Уровень выполнения ребенком заданий на развития мелкой моторики: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ru-RU" sz="4500" dirty="0" smtClean="0"/>
              <a:t>1.Негативный</a:t>
            </a:r>
            <a:r>
              <a:rPr lang="ru-RU" sz="4500" dirty="0"/>
              <a:t>;</a:t>
            </a:r>
          </a:p>
          <a:p>
            <a:pPr marL="0" lvl="0" indent="0">
              <a:buNone/>
            </a:pPr>
            <a:r>
              <a:rPr lang="ru-RU" sz="4500" dirty="0" smtClean="0"/>
              <a:t>2.Пассивный</a:t>
            </a:r>
            <a:r>
              <a:rPr lang="ru-RU" sz="4500" dirty="0"/>
              <a:t>;</a:t>
            </a:r>
          </a:p>
          <a:p>
            <a:pPr marL="0" lvl="0" indent="0">
              <a:buNone/>
            </a:pPr>
            <a:r>
              <a:rPr lang="ru-RU" sz="4500" dirty="0" smtClean="0"/>
              <a:t>3.Помощь </a:t>
            </a:r>
            <a:r>
              <a:rPr lang="ru-RU" sz="4500" dirty="0"/>
              <a:t>«рука в руке», «рука за локоток»;</a:t>
            </a:r>
          </a:p>
          <a:p>
            <a:pPr marL="0" lvl="0" indent="0">
              <a:buNone/>
            </a:pPr>
            <a:r>
              <a:rPr lang="ru-RU" sz="4500" dirty="0" smtClean="0"/>
              <a:t>4.С </a:t>
            </a:r>
            <a:r>
              <a:rPr lang="ru-RU" sz="4500" dirty="0"/>
              <a:t>помощью взрослого;</a:t>
            </a:r>
          </a:p>
          <a:p>
            <a:pPr marL="0" lvl="0" indent="0">
              <a:buNone/>
            </a:pPr>
            <a:r>
              <a:rPr lang="ru-RU" sz="4500" dirty="0" smtClean="0"/>
              <a:t>5.С </a:t>
            </a:r>
            <a:r>
              <a:rPr lang="ru-RU" sz="4500" dirty="0"/>
              <a:t>частичной помощью взрослого;</a:t>
            </a:r>
          </a:p>
          <a:p>
            <a:pPr marL="0" lvl="0" indent="0">
              <a:buNone/>
            </a:pPr>
            <a:r>
              <a:rPr lang="ru-RU" sz="4500" dirty="0" smtClean="0"/>
              <a:t>6.По </a:t>
            </a:r>
            <a:r>
              <a:rPr lang="ru-RU" sz="4500" dirty="0"/>
              <a:t>наглядной инструкции (пооперационной карте);</a:t>
            </a:r>
          </a:p>
          <a:p>
            <a:pPr marL="0" lvl="0" indent="0">
              <a:buNone/>
            </a:pPr>
            <a:r>
              <a:rPr lang="ru-RU" sz="4500" dirty="0" smtClean="0"/>
              <a:t>7.По </a:t>
            </a:r>
            <a:r>
              <a:rPr lang="ru-RU" sz="4500" dirty="0"/>
              <a:t>словесной инструкции;</a:t>
            </a:r>
          </a:p>
          <a:p>
            <a:pPr marL="0" lvl="0" indent="0">
              <a:buNone/>
            </a:pPr>
            <a:r>
              <a:rPr lang="ru-RU" sz="4500" dirty="0" smtClean="0"/>
              <a:t>8.По </a:t>
            </a:r>
            <a:r>
              <a:rPr lang="ru-RU" sz="4500" dirty="0"/>
              <a:t>готовому образцу;</a:t>
            </a:r>
          </a:p>
          <a:p>
            <a:pPr marL="0" lvl="0" indent="0">
              <a:buNone/>
            </a:pPr>
            <a:r>
              <a:rPr lang="ru-RU" sz="4500" dirty="0" smtClean="0"/>
              <a:t>9.Самостоятельно</a:t>
            </a:r>
            <a:r>
              <a:rPr lang="ru-RU" sz="4500" dirty="0"/>
              <a:t>.</a:t>
            </a:r>
          </a:p>
          <a:p>
            <a:pPr marL="0" indent="0">
              <a:buNone/>
            </a:pPr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21191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5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Детям с аутистическими нарушениями сложно выполнять точные действия с мелкими предметами, когда пальцы руки должны действовать согласно и координированно.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07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Диагностика развития мелкой моторики и координации движения рук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/>
              <a:t>Цели диагностики:</a:t>
            </a:r>
          </a:p>
          <a:p>
            <a:pPr marL="0" indent="0">
              <a:buNone/>
            </a:pPr>
            <a:r>
              <a:rPr lang="ru-RU" sz="2600" dirty="0" smtClean="0"/>
              <a:t>-Выявить реальный уровень развития моторной сферы ребенка дошкольного  возраста и степень соответствия возрастным нормам;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ru-RU" sz="2600" dirty="0" smtClean="0"/>
              <a:t>-Определить отклонения   и недостатки отдельных сторон развития моторики.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96498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</a:t>
            </a:r>
            <a:r>
              <a:rPr lang="ru-RU" sz="2400" dirty="0" smtClean="0"/>
              <a:t> блок.   Оценивается четкость выполнения, удержание позы, переключаемость, объем движения, точность, сила.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76872"/>
            <a:ext cx="8686800" cy="380325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1.Сжать пальцы в кулак.</a:t>
            </a:r>
          </a:p>
          <a:p>
            <a:r>
              <a:rPr lang="ru-RU" sz="2400" dirty="0" smtClean="0"/>
              <a:t>2. Большие пальцы обеих рук отогнуты и направлены в сторону. Согнуть остальные пальцы, разогнуть. Повторить 2-3 раза.</a:t>
            </a:r>
          </a:p>
          <a:p>
            <a:r>
              <a:rPr lang="ru-RU" sz="2400" dirty="0" smtClean="0"/>
              <a:t>3. Ладони раскрыты. Согнуть-разогнуть большой палец каждой руки. Повторить 2-3 раза.</a:t>
            </a:r>
          </a:p>
          <a:p>
            <a:r>
              <a:rPr lang="ru-RU" sz="2400" dirty="0" smtClean="0"/>
              <a:t>4. Загнуть каждый из пальцев попеременно то на  правой, то на левой руке (пальчики прячутся).</a:t>
            </a:r>
          </a:p>
          <a:p>
            <a:r>
              <a:rPr lang="ru-RU" sz="2400" dirty="0" smtClean="0"/>
              <a:t>5. Соединить пальцы одной руки с пальцами другой (пальчики здороваются).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II</a:t>
            </a:r>
            <a:r>
              <a:rPr lang="ru-RU" sz="2800" dirty="0" smtClean="0"/>
              <a:t>. блок</a:t>
            </a:r>
            <a:r>
              <a:rPr lang="ru-RU" sz="2800" dirty="0"/>
              <a:t>. Исследования умения действовать с предметами оценивается четкость выполнения и точность</a:t>
            </a:r>
            <a:r>
              <a:rPr lang="ru-RU" sz="2400" dirty="0"/>
              <a:t>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Материал: мозаика, пуговицы, карандаш, разлинованная тетрадь, нитка, бусинки, коробка со спичками.</a:t>
            </a:r>
            <a:br>
              <a:rPr lang="ru-RU" sz="2400" dirty="0"/>
            </a:br>
            <a:r>
              <a:rPr lang="ru-RU" sz="2400" dirty="0" smtClean="0"/>
              <a:t>1</a:t>
            </a:r>
            <a:r>
              <a:rPr lang="ru-RU" sz="2400" dirty="0"/>
              <a:t>. Выложить узор из мозаики („дорожка“, „крест“, „домик“) и др.</a:t>
            </a:r>
          </a:p>
          <a:p>
            <a:pPr marL="0" indent="0">
              <a:buNone/>
            </a:pPr>
            <a:r>
              <a:rPr lang="ru-RU" sz="2400" dirty="0"/>
              <a:t>2. Самостоятельно застегнуть пуговицы на специальном тренажере (сначала крупные, затем мелкие).</a:t>
            </a:r>
          </a:p>
          <a:p>
            <a:pPr marL="0" indent="0">
              <a:buNone/>
            </a:pPr>
            <a:r>
              <a:rPr lang="ru-RU" sz="2400" dirty="0"/>
              <a:t>3. Чертить карандашом вертикальные линии („палочки“) в разлинованной тетради.</a:t>
            </a:r>
          </a:p>
          <a:p>
            <a:pPr marL="0" indent="0">
              <a:buNone/>
            </a:pPr>
            <a:r>
              <a:rPr lang="ru-RU" sz="2400" dirty="0"/>
              <a:t>4. Нанизывать на нитку бусинки.</a:t>
            </a:r>
          </a:p>
          <a:p>
            <a:pPr marL="0" indent="0">
              <a:buNone/>
            </a:pPr>
            <a:r>
              <a:rPr lang="ru-RU" sz="2400" dirty="0"/>
              <a:t>5. Укладывать в коробок 5 спичек, правой и левой рукой по одной спичке.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70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/>
              <a:t>Коррекционая</a:t>
            </a:r>
            <a:r>
              <a:rPr lang="ru-RU" sz="4800" dirty="0" smtClean="0"/>
              <a:t> работа 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       Направления :</a:t>
            </a:r>
          </a:p>
          <a:p>
            <a:pPr marL="457200" indent="-457200">
              <a:buAutoNum type="arabicPeriod"/>
            </a:pPr>
            <a:r>
              <a:rPr lang="ru-RU" sz="3600" dirty="0" smtClean="0"/>
              <a:t>Массаж и самомассаж.</a:t>
            </a:r>
          </a:p>
          <a:p>
            <a:pPr marL="457200" indent="-457200">
              <a:buAutoNum type="arabicPeriod"/>
            </a:pPr>
            <a:r>
              <a:rPr lang="ru-RU" sz="3600" dirty="0" smtClean="0"/>
              <a:t>Пальчиковые игры.</a:t>
            </a:r>
          </a:p>
          <a:p>
            <a:pPr marL="457200" indent="-457200">
              <a:buAutoNum type="arabicPeriod"/>
            </a:pPr>
            <a:r>
              <a:rPr lang="ru-RU" sz="3600" dirty="0" smtClean="0"/>
              <a:t>Игры с предметами и материалами.</a:t>
            </a:r>
          </a:p>
          <a:p>
            <a:pPr marL="457200" indent="-457200">
              <a:buAutoNum type="arabicPeriod"/>
            </a:pPr>
            <a:r>
              <a:rPr lang="ru-RU" sz="3600" dirty="0" err="1" smtClean="0"/>
              <a:t>Изодеятельность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72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39552"/>
          </a:xfrm>
        </p:spPr>
        <p:txBody>
          <a:bodyPr/>
          <a:lstStyle/>
          <a:p>
            <a:pPr algn="ctr"/>
            <a:r>
              <a:rPr lang="ru-RU" dirty="0" smtClean="0"/>
              <a:t>          Массаж и самомассаж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44366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-  массаж </a:t>
            </a:r>
            <a:r>
              <a:rPr lang="ru-RU" sz="2000" dirty="0"/>
              <a:t>является несложным, но весьма эффективным методом развития мелкой моторики.</a:t>
            </a:r>
          </a:p>
          <a:p>
            <a:pPr marL="0" indent="0">
              <a:buNone/>
            </a:pPr>
            <a:r>
              <a:rPr lang="ru-RU" sz="2000" dirty="0" smtClean="0"/>
              <a:t>разминание </a:t>
            </a:r>
            <a:r>
              <a:rPr lang="ru-RU" sz="2000" dirty="0"/>
              <a:t>ладони;</a:t>
            </a:r>
          </a:p>
          <a:p>
            <a:pPr marL="0" indent="0">
              <a:buNone/>
            </a:pPr>
            <a:r>
              <a:rPr lang="ru-RU" sz="2000" dirty="0" smtClean="0"/>
              <a:t>-  поглаживание </a:t>
            </a:r>
            <a:r>
              <a:rPr lang="ru-RU" sz="2000" dirty="0"/>
              <a:t>наружной и внутренней поверхностей руки ребенка (поглаживание каждой руки от периферии к центру);</a:t>
            </a:r>
          </a:p>
          <a:p>
            <a:pPr marL="0" indent="0">
              <a:buNone/>
            </a:pPr>
            <a:r>
              <a:rPr lang="ru-RU" sz="2000" dirty="0" smtClean="0"/>
              <a:t>-  прямолинейное </a:t>
            </a:r>
            <a:r>
              <a:rPr lang="ru-RU" sz="2000" dirty="0"/>
              <a:t>поглаживание тыльной ладонной поверхности кисти подушечками выпрямленных пальцев (кроме большого) – это…лучи солнца;</a:t>
            </a:r>
          </a:p>
          <a:p>
            <a:pPr marL="0" indent="0">
              <a:buNone/>
            </a:pPr>
            <a:r>
              <a:rPr lang="ru-RU" sz="2000" dirty="0" smtClean="0"/>
              <a:t>-  „пиление</a:t>
            </a:r>
            <a:r>
              <a:rPr lang="ru-RU" sz="2000" dirty="0"/>
              <a:t>“ ладони одной руки гребнями пальцев другой руки;</a:t>
            </a:r>
          </a:p>
          <a:p>
            <a:pPr marL="0" indent="0">
              <a:buNone/>
            </a:pPr>
            <a:r>
              <a:rPr lang="ru-RU" sz="2000" dirty="0" smtClean="0"/>
              <a:t> точечные </a:t>
            </a:r>
            <a:r>
              <a:rPr lang="ru-RU" sz="2000" dirty="0"/>
              <a:t>нажатия большим и средним пальцами на </a:t>
            </a:r>
            <a:r>
              <a:rPr lang="ru-RU" sz="2000" dirty="0" smtClean="0"/>
              <a:t>середину каждой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 фаланги пальцев по направлению от их кончиков к основанию; </a:t>
            </a:r>
          </a:p>
          <a:p>
            <a:pPr marL="0" indent="0">
              <a:buNone/>
            </a:pPr>
            <a:r>
              <a:rPr lang="ru-RU" sz="2000" dirty="0" smtClean="0"/>
              <a:t> -  массаж</a:t>
            </a:r>
            <a:r>
              <a:rPr lang="ru-RU" sz="2400" dirty="0" smtClean="0"/>
              <a:t> </a:t>
            </a:r>
            <a:r>
              <a:rPr lang="ru-RU" sz="2000" dirty="0"/>
              <a:t>с резиновым (пластмассовым, деревянным с гладкой или ребристой поверхностью) </a:t>
            </a:r>
            <a:r>
              <a:rPr lang="ru-RU" sz="2000" dirty="0" smtClean="0"/>
              <a:t>шариком.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4087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Пальчиковые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-  «</a:t>
            </a:r>
            <a:r>
              <a:rPr lang="ru-RU" dirty="0"/>
              <a:t>П</a:t>
            </a:r>
            <a:r>
              <a:rPr lang="ru-RU" dirty="0" smtClean="0"/>
              <a:t>альчики </a:t>
            </a:r>
            <a:r>
              <a:rPr lang="ru-RU" dirty="0"/>
              <a:t>здороваются». Кончики пальцев обеих рук соединяются: большой с большим, указательный с указательным и т. д. ;</a:t>
            </a:r>
          </a:p>
          <a:p>
            <a:pPr marL="0" indent="0">
              <a:buNone/>
            </a:pPr>
            <a:r>
              <a:rPr lang="ru-RU" dirty="0" smtClean="0"/>
              <a:t>-  «Коза</a:t>
            </a:r>
            <a:r>
              <a:rPr lang="ru-RU" dirty="0"/>
              <a:t>». Вытянуть указательный палец и мизинец правой руки, затем </a:t>
            </a:r>
            <a:r>
              <a:rPr lang="ru-RU" dirty="0" smtClean="0"/>
              <a:t>левой;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 «Очки</a:t>
            </a:r>
            <a:r>
              <a:rPr lang="ru-RU" dirty="0"/>
              <a:t>».  Образовать два кружка из большого и указательного пальцев обеих рук, соединить </a:t>
            </a:r>
            <a:r>
              <a:rPr lang="ru-RU" dirty="0" smtClean="0"/>
              <a:t>их;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 «Улитка</a:t>
            </a:r>
            <a:r>
              <a:rPr lang="ru-RU" dirty="0"/>
              <a:t>». Положить правую руку на стол, поднять указательный и средний пальцы, расставить </a:t>
            </a:r>
            <a:r>
              <a:rPr lang="ru-RU" dirty="0" smtClean="0"/>
              <a:t>их;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 «</a:t>
            </a:r>
            <a:r>
              <a:rPr lang="ru-RU" dirty="0"/>
              <a:t>Е</a:t>
            </a:r>
            <a:r>
              <a:rPr lang="ru-RU" dirty="0" smtClean="0"/>
              <a:t>жик</a:t>
            </a:r>
            <a:r>
              <a:rPr lang="ru-RU" dirty="0"/>
              <a:t>» Ладони соединить, прямые пальцы выставить вверх и </a:t>
            </a:r>
            <a:r>
              <a:rPr lang="ru-RU" dirty="0" smtClean="0"/>
              <a:t>растопырить;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 «Ножницы</a:t>
            </a:r>
            <a:r>
              <a:rPr lang="ru-RU" dirty="0"/>
              <a:t>». Указательный и средний пальцы правой и левой руки имитируют стрижку </a:t>
            </a:r>
            <a:r>
              <a:rPr lang="ru-RU" dirty="0" smtClean="0"/>
              <a:t>ножницами;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«</a:t>
            </a:r>
            <a:r>
              <a:rPr lang="ru-RU" dirty="0"/>
              <a:t>К</a:t>
            </a:r>
            <a:r>
              <a:rPr lang="ru-RU" dirty="0" smtClean="0"/>
              <a:t>ольцо</a:t>
            </a:r>
            <a:r>
              <a:rPr lang="ru-RU" dirty="0"/>
              <a:t>». Большой и указательный пальцы образуют кольцо, остальные — вверх.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21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с предметами материалом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- игры с резинками;</a:t>
            </a:r>
          </a:p>
          <a:p>
            <a:pPr>
              <a:buNone/>
            </a:pPr>
            <a:r>
              <a:rPr lang="ru-RU" sz="2000" dirty="0" smtClean="0"/>
              <a:t>- игры – нанизывания;</a:t>
            </a:r>
          </a:p>
          <a:p>
            <a:pPr>
              <a:buNone/>
            </a:pPr>
            <a:r>
              <a:rPr lang="ru-RU" sz="2000" dirty="0" smtClean="0"/>
              <a:t>- игры с разноцветными камешками;</a:t>
            </a:r>
          </a:p>
          <a:p>
            <a:pPr>
              <a:buNone/>
            </a:pPr>
            <a:r>
              <a:rPr lang="ru-RU" sz="2000" dirty="0" smtClean="0"/>
              <a:t>- игры со счетными палочками;</a:t>
            </a:r>
          </a:p>
          <a:p>
            <a:pPr>
              <a:buNone/>
            </a:pPr>
            <a:r>
              <a:rPr lang="ru-RU" sz="2000" dirty="0" smtClean="0"/>
              <a:t>- игры с кубиками;</a:t>
            </a:r>
          </a:p>
          <a:p>
            <a:pPr>
              <a:buNone/>
            </a:pPr>
            <a:r>
              <a:rPr lang="ru-RU" sz="2000" dirty="0" smtClean="0"/>
              <a:t>- игры с разноцветными прищепками;</a:t>
            </a:r>
          </a:p>
          <a:p>
            <a:pPr>
              <a:buNone/>
            </a:pPr>
            <a:r>
              <a:rPr lang="ru-RU" sz="2000" dirty="0" smtClean="0"/>
              <a:t>- игры с поролоном;</a:t>
            </a:r>
          </a:p>
          <a:p>
            <a:pPr>
              <a:buNone/>
            </a:pPr>
            <a:r>
              <a:rPr lang="ru-RU" sz="2000" dirty="0" smtClean="0"/>
              <a:t>- игры с мозаикой;</a:t>
            </a:r>
          </a:p>
          <a:p>
            <a:pPr>
              <a:buNone/>
            </a:pPr>
            <a:r>
              <a:rPr lang="ru-RU" sz="2000" dirty="0" smtClean="0"/>
              <a:t>- игры с пуговицами (бусинками, косичками, семенами плодов);</a:t>
            </a:r>
          </a:p>
          <a:p>
            <a:pPr>
              <a:buNone/>
            </a:pPr>
            <a:r>
              <a:rPr lang="ru-RU" sz="2000" dirty="0" smtClean="0"/>
              <a:t>- игры с пересыпанием;</a:t>
            </a:r>
          </a:p>
          <a:p>
            <a:pPr>
              <a:buNone/>
            </a:pPr>
            <a:r>
              <a:rPr lang="ru-RU" sz="2000" dirty="0" smtClean="0"/>
              <a:t>- игры с пинцетом;</a:t>
            </a:r>
          </a:p>
          <a:p>
            <a:pPr>
              <a:buNone/>
            </a:pPr>
            <a:r>
              <a:rPr lang="ru-RU" sz="2000" dirty="0" smtClean="0"/>
              <a:t>- игры с шариками;</a:t>
            </a:r>
          </a:p>
          <a:p>
            <a:pPr>
              <a:buNone/>
            </a:pPr>
            <a:r>
              <a:rPr lang="ru-RU" sz="2000" dirty="0" smtClean="0"/>
              <a:t>- игры со шнурком и т.д.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257</TotalTime>
  <Words>704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Развитие мелкой моторики рук у детей с ранним детским аутизмом  Т.В. Черепанова, учитель-дефектолог ГБУ «Центр помощи детям»</vt:lpstr>
      <vt:lpstr>Презентация PowerPoint</vt:lpstr>
      <vt:lpstr>Диагностика развития мелкой моторики и координации движения рук</vt:lpstr>
      <vt:lpstr>I блок.   Оценивается четкость выполнения, удержание позы, переключаемость, объем движения, точность, сила.</vt:lpstr>
      <vt:lpstr>II. блок. Исследования умения действовать с предметами оценивается четкость выполнения и точность. </vt:lpstr>
      <vt:lpstr>Коррекционая работа </vt:lpstr>
      <vt:lpstr>          Массаж и самомассаж</vt:lpstr>
      <vt:lpstr>Пальчиковые игры</vt:lpstr>
      <vt:lpstr>Игры с предметами материалом</vt:lpstr>
      <vt:lpstr>Изобразительная деятельность</vt:lpstr>
      <vt:lpstr>Уровень выполнения ребенком заданий на развития мелкой моторики: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мелкой моторики рук у детей с ранним детским аутизмом.</dc:title>
  <dc:creator>Михаил Черепанов</dc:creator>
  <cp:lastModifiedBy>Наталья Павловна</cp:lastModifiedBy>
  <cp:revision>65</cp:revision>
  <dcterms:created xsi:type="dcterms:W3CDTF">2017-09-02T15:29:01Z</dcterms:created>
  <dcterms:modified xsi:type="dcterms:W3CDTF">2017-09-29T09:07:29Z</dcterms:modified>
</cp:coreProperties>
</file>