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64" r:id="rId3"/>
    <p:sldId id="267" r:id="rId4"/>
    <p:sldId id="268" r:id="rId5"/>
    <p:sldId id="269" r:id="rId6"/>
    <p:sldId id="259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32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B37B2C-44A7-45B5-949D-9C001DCF4545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E51CCD2-3413-4F03-B1C3-2EF793847ADC}">
      <dgm:prSet custT="1"/>
      <dgm:spPr/>
      <dgm:t>
        <a:bodyPr/>
        <a:lstStyle/>
        <a:p>
          <a:pPr algn="just"/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- в </a:t>
          </a:r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устной и письменной форме, или в иных видах работ с текстом (редактирование, трансформация, восстановление) должно осуществляться после предварительного анализа с опорой на схему, алгоритм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AE1EA2-19AE-4D31-B517-49E50C95E424}" type="parTrans" cxnId="{BC7675FA-CC57-471F-9CE3-576EE3743729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8A421B-D893-4E88-82B2-7ADCF0D2ADB3}" type="sibTrans" cxnId="{BC7675FA-CC57-471F-9CE3-576EE3743729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5005E8-57A5-4197-9346-63FE583F1F4C}">
      <dgm:prSet custT="1"/>
      <dgm:spPr/>
      <dgm:t>
        <a:bodyPr/>
        <a:lstStyle/>
        <a:p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для заикающихся: увеличение времени для устного ответа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CBD3C4-DEBD-44F9-8E7C-DC678F971002}" type="parTrans" cxnId="{4683A356-F930-444F-B7BA-C68DC74F4181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930C76-BA4A-46DD-B5EB-8192044E78CF}" type="sibTrans" cxnId="{4683A356-F930-444F-B7BA-C68DC74F4181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0955AB-5149-4140-B439-8D2442314F2B}">
      <dgm:prSet custT="1"/>
      <dgm:spPr/>
      <dgm:t>
        <a:bodyPr/>
        <a:lstStyle/>
        <a:p>
          <a:pPr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dirty="0" smtClean="0">
              <a:latin typeface="Arial" pitchFamily="34" charset="0"/>
              <a:cs typeface="Arial" pitchFamily="34" charset="0"/>
            </a:rPr>
            <a:t>- только 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устный (</a:t>
          </a:r>
          <a:r>
            <a:rPr lang="ru-RU" sz="1200" dirty="0" err="1" smtClean="0">
              <a:latin typeface="Arial" pitchFamily="34" charset="0"/>
              <a:cs typeface="Arial" pitchFamily="34" charset="0"/>
            </a:rPr>
            <a:t>аудирование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)</a:t>
          </a:r>
        </a:p>
        <a:p>
          <a:pPr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dirty="0" smtClean="0">
              <a:latin typeface="Arial" pitchFamily="34" charset="0"/>
              <a:cs typeface="Arial" pitchFamily="34" charset="0"/>
            </a:rPr>
            <a:t>- только 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письменный (чтение)</a:t>
          </a:r>
        </a:p>
        <a:p>
          <a:pPr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dirty="0" smtClean="0">
              <a:effectLst/>
              <a:latin typeface="Arial"/>
              <a:ea typeface="Calibri"/>
              <a:cs typeface="Times New Roman"/>
            </a:rPr>
            <a:t>- устный </a:t>
          </a:r>
          <a:r>
            <a:rPr lang="ru-RU" sz="1200" dirty="0" smtClean="0">
              <a:effectLst/>
              <a:latin typeface="Arial"/>
              <a:ea typeface="Calibri"/>
              <a:cs typeface="Times New Roman"/>
            </a:rPr>
            <a:t>и письменный в сочетании</a:t>
          </a:r>
          <a:endParaRPr lang="ru-RU" sz="1200" dirty="0" smtClean="0">
            <a:latin typeface="Arial" pitchFamily="34" charset="0"/>
            <a:cs typeface="Arial" pitchFamily="34" charset="0"/>
          </a:endParaRPr>
        </a:p>
        <a:p>
          <a:pPr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dirty="0" smtClean="0">
              <a:effectLst/>
              <a:latin typeface="Arial"/>
              <a:ea typeface="Calibri"/>
              <a:cs typeface="Times New Roman"/>
            </a:rPr>
            <a:t>- преобразование </a:t>
          </a:r>
          <a:r>
            <a:rPr lang="ru-RU" sz="1200" dirty="0" smtClean="0">
              <a:effectLst/>
              <a:latin typeface="Arial"/>
              <a:ea typeface="Calibri"/>
              <a:cs typeface="Times New Roman"/>
            </a:rPr>
            <a:t>вербального материала (текст, заданное сочинение) в графической или предметной (схемы, </a:t>
          </a:r>
          <a:r>
            <a:rPr lang="ru-RU" sz="1200" dirty="0" smtClean="0">
              <a:effectLst/>
              <a:latin typeface="Arial"/>
              <a:ea typeface="Calibri"/>
              <a:cs typeface="Times New Roman"/>
            </a:rPr>
            <a:t>модели)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2B336EC8-7032-4641-B5F6-F746FCB7D2B3}" type="parTrans" cxnId="{7683F752-649B-4279-913A-38399723B15B}">
      <dgm:prSet/>
      <dgm:spPr/>
      <dgm:t>
        <a:bodyPr/>
        <a:lstStyle/>
        <a:p>
          <a:endParaRPr lang="ru-RU" sz="1200"/>
        </a:p>
      </dgm:t>
    </dgm:pt>
    <dgm:pt modelId="{227692E9-D4BA-4630-ADA8-06E7FB2D3A2C}" type="sibTrans" cxnId="{7683F752-649B-4279-913A-38399723B15B}">
      <dgm:prSet/>
      <dgm:spPr/>
      <dgm:t>
        <a:bodyPr/>
        <a:lstStyle/>
        <a:p>
          <a:endParaRPr lang="ru-RU" sz="1200"/>
        </a:p>
      </dgm:t>
    </dgm:pt>
    <dgm:pt modelId="{3A3F9D5C-D35F-4741-B2E4-1E44B1291FAD}">
      <dgm:prSet phldrT="[Текст]" custT="1"/>
      <dgm:spPr/>
      <dgm:t>
        <a:bodyPr/>
        <a:lstStyle/>
        <a:p>
          <a:pPr algn="just"/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соблюдение </a:t>
          </a:r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обучающегося специального речевого и голосового режима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07D7AC-414A-4C5D-8904-34A0C9CC9B92}" type="sibTrans" cxnId="{5155F743-C813-4899-81C3-D73E06005874}">
      <dgm:prSet/>
      <dgm:spPr/>
      <dgm:t>
        <a:bodyPr/>
        <a:lstStyle/>
        <a:p>
          <a:pPr algn="just"/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BB61CD-43CF-4A31-BA86-7358CBAE95F5}" type="parTrans" cxnId="{5155F743-C813-4899-81C3-D73E06005874}">
      <dgm:prSet/>
      <dgm:spPr/>
      <dgm:t>
        <a:bodyPr/>
        <a:lstStyle/>
        <a:p>
          <a:pPr algn="just"/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CD884E-9A16-42FB-B6F7-DBE4CFA91DD8}" type="pres">
      <dgm:prSet presAssocID="{09B37B2C-44A7-45B5-949D-9C001DCF454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4992237-D1FB-4947-BD37-96ADC2A34A20}" type="pres">
      <dgm:prSet presAssocID="{09B37B2C-44A7-45B5-949D-9C001DCF4545}" presName="Name1" presStyleCnt="0"/>
      <dgm:spPr/>
    </dgm:pt>
    <dgm:pt modelId="{EA009AB8-8E36-4624-B176-4AD4F5387562}" type="pres">
      <dgm:prSet presAssocID="{09B37B2C-44A7-45B5-949D-9C001DCF4545}" presName="cycle" presStyleCnt="0"/>
      <dgm:spPr/>
    </dgm:pt>
    <dgm:pt modelId="{F517A13D-50E7-494B-8AB6-8EA4C96232BF}" type="pres">
      <dgm:prSet presAssocID="{09B37B2C-44A7-45B5-949D-9C001DCF4545}" presName="srcNode" presStyleLbl="node1" presStyleIdx="0" presStyleCnt="4"/>
      <dgm:spPr/>
    </dgm:pt>
    <dgm:pt modelId="{D6C57FBF-E0DA-4F5C-9B48-88911D1B1547}" type="pres">
      <dgm:prSet presAssocID="{09B37B2C-44A7-45B5-949D-9C001DCF4545}" presName="conn" presStyleLbl="parChTrans1D2" presStyleIdx="0" presStyleCnt="1"/>
      <dgm:spPr/>
      <dgm:t>
        <a:bodyPr/>
        <a:lstStyle/>
        <a:p>
          <a:endParaRPr lang="ru-RU"/>
        </a:p>
      </dgm:t>
    </dgm:pt>
    <dgm:pt modelId="{7E327152-C6E9-4B93-93C7-C85BF9A520A8}" type="pres">
      <dgm:prSet presAssocID="{09B37B2C-44A7-45B5-949D-9C001DCF4545}" presName="extraNode" presStyleLbl="node1" presStyleIdx="0" presStyleCnt="4"/>
      <dgm:spPr/>
    </dgm:pt>
    <dgm:pt modelId="{8E7C7F33-5AAA-4FCA-8603-0B1D394A1A6B}" type="pres">
      <dgm:prSet presAssocID="{09B37B2C-44A7-45B5-949D-9C001DCF4545}" presName="dstNode" presStyleLbl="node1" presStyleIdx="0" presStyleCnt="4"/>
      <dgm:spPr/>
    </dgm:pt>
    <dgm:pt modelId="{B1C6CB17-1254-4461-8A56-1C3D549D88CF}" type="pres">
      <dgm:prSet presAssocID="{D60955AB-5149-4140-B439-8D2442314F2B}" presName="text_1" presStyleLbl="node1" presStyleIdx="0" presStyleCnt="4" custScaleY="125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1444C0-9A92-48EA-8691-6CB7D6620B4E}" type="pres">
      <dgm:prSet presAssocID="{D60955AB-5149-4140-B439-8D2442314F2B}" presName="accent_1" presStyleCnt="0"/>
      <dgm:spPr/>
    </dgm:pt>
    <dgm:pt modelId="{06F5F5B9-6CAF-4C29-B339-0BC60B0663A0}" type="pres">
      <dgm:prSet presAssocID="{D60955AB-5149-4140-B439-8D2442314F2B}" presName="accentRepeatNode" presStyleLbl="solidFgAcc1" presStyleIdx="0" presStyleCnt="4"/>
      <dgm:spPr/>
    </dgm:pt>
    <dgm:pt modelId="{B994F89E-64E5-4DA9-B769-D19C0350F318}" type="pres">
      <dgm:prSet presAssocID="{1E51CCD2-3413-4F03-B1C3-2EF793847ADC}" presName="text_2" presStyleLbl="node1" presStyleIdx="1" presStyleCnt="4" custLinFactNeighborX="-478" custLinFactNeighborY="7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0513DE-7A81-46A0-A68A-B9E83BEF6889}" type="pres">
      <dgm:prSet presAssocID="{1E51CCD2-3413-4F03-B1C3-2EF793847ADC}" presName="accent_2" presStyleCnt="0"/>
      <dgm:spPr/>
    </dgm:pt>
    <dgm:pt modelId="{E4415D2F-2F92-47C2-8E27-0E221837BC86}" type="pres">
      <dgm:prSet presAssocID="{1E51CCD2-3413-4F03-B1C3-2EF793847ADC}" presName="accentRepeatNode" presStyleLbl="solidFgAcc1" presStyleIdx="1" presStyleCnt="4"/>
      <dgm:spPr/>
    </dgm:pt>
    <dgm:pt modelId="{3FFDFAEF-459E-4509-A249-D0FB0A02177E}" type="pres">
      <dgm:prSet presAssocID="{005005E8-57A5-4197-9346-63FE583F1F4C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1F5106-DE2B-416F-AC85-3B9E95FD6DC3}" type="pres">
      <dgm:prSet presAssocID="{005005E8-57A5-4197-9346-63FE583F1F4C}" presName="accent_3" presStyleCnt="0"/>
      <dgm:spPr/>
    </dgm:pt>
    <dgm:pt modelId="{44AAEF9B-B17D-4959-8068-3E0922BFAA1D}" type="pres">
      <dgm:prSet presAssocID="{005005E8-57A5-4197-9346-63FE583F1F4C}" presName="accentRepeatNode" presStyleLbl="solidFgAcc1" presStyleIdx="2" presStyleCnt="4"/>
      <dgm:spPr/>
    </dgm:pt>
    <dgm:pt modelId="{9C5061B8-8C09-49EC-9ACF-93294A517C7F}" type="pres">
      <dgm:prSet presAssocID="{3A3F9D5C-D35F-4741-B2E4-1E44B1291FAD}" presName="text_4" presStyleLbl="node1" presStyleIdx="3" presStyleCnt="4" custLinFactNeighborX="-108" custLinFactNeighborY="55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2959AE-63D4-42E2-884F-ABED2EC66F66}" type="pres">
      <dgm:prSet presAssocID="{3A3F9D5C-D35F-4741-B2E4-1E44B1291FAD}" presName="accent_4" presStyleCnt="0"/>
      <dgm:spPr/>
    </dgm:pt>
    <dgm:pt modelId="{83FED1A4-6099-46EF-814A-D4534853C8B6}" type="pres">
      <dgm:prSet presAssocID="{3A3F9D5C-D35F-4741-B2E4-1E44B1291FAD}" presName="accentRepeatNode" presStyleLbl="solidFgAcc1" presStyleIdx="3" presStyleCnt="4"/>
      <dgm:spPr/>
    </dgm:pt>
  </dgm:ptLst>
  <dgm:cxnLst>
    <dgm:cxn modelId="{5155F743-C813-4899-81C3-D73E06005874}" srcId="{09B37B2C-44A7-45B5-949D-9C001DCF4545}" destId="{3A3F9D5C-D35F-4741-B2E4-1E44B1291FAD}" srcOrd="3" destOrd="0" parTransId="{31BB61CD-43CF-4A31-BA86-7358CBAE95F5}" sibTransId="{AB07D7AC-414A-4C5D-8904-34A0C9CC9B92}"/>
    <dgm:cxn modelId="{A3615F11-4A95-4277-A1F0-9DFD48B93243}" type="presOf" srcId="{3A3F9D5C-D35F-4741-B2E4-1E44B1291FAD}" destId="{9C5061B8-8C09-49EC-9ACF-93294A517C7F}" srcOrd="0" destOrd="0" presId="urn:microsoft.com/office/officeart/2008/layout/VerticalCurvedList"/>
    <dgm:cxn modelId="{11D3D0A7-4BFC-48B6-ABA6-E116DBA59D0F}" type="presOf" srcId="{09B37B2C-44A7-45B5-949D-9C001DCF4545}" destId="{9DCD884E-9A16-42FB-B6F7-DBE4CFA91DD8}" srcOrd="0" destOrd="0" presId="urn:microsoft.com/office/officeart/2008/layout/VerticalCurvedList"/>
    <dgm:cxn modelId="{DB66D92D-BE59-449C-BACB-47EAAB04AFF4}" type="presOf" srcId="{227692E9-D4BA-4630-ADA8-06E7FB2D3A2C}" destId="{D6C57FBF-E0DA-4F5C-9B48-88911D1B1547}" srcOrd="0" destOrd="0" presId="urn:microsoft.com/office/officeart/2008/layout/VerticalCurvedList"/>
    <dgm:cxn modelId="{DB673C9F-151B-4341-ABA4-138A727DEED6}" type="presOf" srcId="{005005E8-57A5-4197-9346-63FE583F1F4C}" destId="{3FFDFAEF-459E-4509-A249-D0FB0A02177E}" srcOrd="0" destOrd="0" presId="urn:microsoft.com/office/officeart/2008/layout/VerticalCurvedList"/>
    <dgm:cxn modelId="{BC7675FA-CC57-471F-9CE3-576EE3743729}" srcId="{09B37B2C-44A7-45B5-949D-9C001DCF4545}" destId="{1E51CCD2-3413-4F03-B1C3-2EF793847ADC}" srcOrd="1" destOrd="0" parTransId="{4CAE1EA2-19AE-4D31-B517-49E50C95E424}" sibTransId="{8A8A421B-D893-4E88-82B2-7ADCF0D2ADB3}"/>
    <dgm:cxn modelId="{9AEE00EA-85A0-4A65-9DC1-E336B2E4A1B6}" type="presOf" srcId="{D60955AB-5149-4140-B439-8D2442314F2B}" destId="{B1C6CB17-1254-4461-8A56-1C3D549D88CF}" srcOrd="0" destOrd="0" presId="urn:microsoft.com/office/officeart/2008/layout/VerticalCurvedList"/>
    <dgm:cxn modelId="{4683A356-F930-444F-B7BA-C68DC74F4181}" srcId="{09B37B2C-44A7-45B5-949D-9C001DCF4545}" destId="{005005E8-57A5-4197-9346-63FE583F1F4C}" srcOrd="2" destOrd="0" parTransId="{D4CBD3C4-DEBD-44F9-8E7C-DC678F971002}" sibTransId="{45930C76-BA4A-46DD-B5EB-8192044E78CF}"/>
    <dgm:cxn modelId="{208F6132-C8BC-4BD7-A10E-6BD926A5B5DB}" type="presOf" srcId="{1E51CCD2-3413-4F03-B1C3-2EF793847ADC}" destId="{B994F89E-64E5-4DA9-B769-D19C0350F318}" srcOrd="0" destOrd="0" presId="urn:microsoft.com/office/officeart/2008/layout/VerticalCurvedList"/>
    <dgm:cxn modelId="{7683F752-649B-4279-913A-38399723B15B}" srcId="{09B37B2C-44A7-45B5-949D-9C001DCF4545}" destId="{D60955AB-5149-4140-B439-8D2442314F2B}" srcOrd="0" destOrd="0" parTransId="{2B336EC8-7032-4641-B5F6-F746FCB7D2B3}" sibTransId="{227692E9-D4BA-4630-ADA8-06E7FB2D3A2C}"/>
    <dgm:cxn modelId="{E3485C29-27DF-49A3-A8AF-F264493F0271}" type="presParOf" srcId="{9DCD884E-9A16-42FB-B6F7-DBE4CFA91DD8}" destId="{F4992237-D1FB-4947-BD37-96ADC2A34A20}" srcOrd="0" destOrd="0" presId="urn:microsoft.com/office/officeart/2008/layout/VerticalCurvedList"/>
    <dgm:cxn modelId="{FF30F065-4310-4020-A6AB-8F9F96E2D77E}" type="presParOf" srcId="{F4992237-D1FB-4947-BD37-96ADC2A34A20}" destId="{EA009AB8-8E36-4624-B176-4AD4F5387562}" srcOrd="0" destOrd="0" presId="urn:microsoft.com/office/officeart/2008/layout/VerticalCurvedList"/>
    <dgm:cxn modelId="{1724A535-C710-48BA-8E48-2C8C5F1B8F01}" type="presParOf" srcId="{EA009AB8-8E36-4624-B176-4AD4F5387562}" destId="{F517A13D-50E7-494B-8AB6-8EA4C96232BF}" srcOrd="0" destOrd="0" presId="urn:microsoft.com/office/officeart/2008/layout/VerticalCurvedList"/>
    <dgm:cxn modelId="{379816E6-35F7-4F5A-82C0-1C1FED289C42}" type="presParOf" srcId="{EA009AB8-8E36-4624-B176-4AD4F5387562}" destId="{D6C57FBF-E0DA-4F5C-9B48-88911D1B1547}" srcOrd="1" destOrd="0" presId="urn:microsoft.com/office/officeart/2008/layout/VerticalCurvedList"/>
    <dgm:cxn modelId="{769B060F-B7EC-4532-98C7-8149E06E892C}" type="presParOf" srcId="{EA009AB8-8E36-4624-B176-4AD4F5387562}" destId="{7E327152-C6E9-4B93-93C7-C85BF9A520A8}" srcOrd="2" destOrd="0" presId="urn:microsoft.com/office/officeart/2008/layout/VerticalCurvedList"/>
    <dgm:cxn modelId="{99692D95-B0B0-4287-B671-9E6A47483142}" type="presParOf" srcId="{EA009AB8-8E36-4624-B176-4AD4F5387562}" destId="{8E7C7F33-5AAA-4FCA-8603-0B1D394A1A6B}" srcOrd="3" destOrd="0" presId="urn:microsoft.com/office/officeart/2008/layout/VerticalCurvedList"/>
    <dgm:cxn modelId="{41B2D0F1-4C18-4FED-93C4-E39D2F1C8287}" type="presParOf" srcId="{F4992237-D1FB-4947-BD37-96ADC2A34A20}" destId="{B1C6CB17-1254-4461-8A56-1C3D549D88CF}" srcOrd="1" destOrd="0" presId="urn:microsoft.com/office/officeart/2008/layout/VerticalCurvedList"/>
    <dgm:cxn modelId="{21A7A16F-6EAC-40F4-BDAF-4926239E01EA}" type="presParOf" srcId="{F4992237-D1FB-4947-BD37-96ADC2A34A20}" destId="{E41444C0-9A92-48EA-8691-6CB7D6620B4E}" srcOrd="2" destOrd="0" presId="urn:microsoft.com/office/officeart/2008/layout/VerticalCurvedList"/>
    <dgm:cxn modelId="{A88B8000-957A-49B0-BAAC-6358D655EA0B}" type="presParOf" srcId="{E41444C0-9A92-48EA-8691-6CB7D6620B4E}" destId="{06F5F5B9-6CAF-4C29-B339-0BC60B0663A0}" srcOrd="0" destOrd="0" presId="urn:microsoft.com/office/officeart/2008/layout/VerticalCurvedList"/>
    <dgm:cxn modelId="{29E261D4-0F46-4031-9E43-BAB4CE404E12}" type="presParOf" srcId="{F4992237-D1FB-4947-BD37-96ADC2A34A20}" destId="{B994F89E-64E5-4DA9-B769-D19C0350F318}" srcOrd="3" destOrd="0" presId="urn:microsoft.com/office/officeart/2008/layout/VerticalCurvedList"/>
    <dgm:cxn modelId="{EAA322C7-AE9F-4B72-BD79-14F44E09012A}" type="presParOf" srcId="{F4992237-D1FB-4947-BD37-96ADC2A34A20}" destId="{1C0513DE-7A81-46A0-A68A-B9E83BEF6889}" srcOrd="4" destOrd="0" presId="urn:microsoft.com/office/officeart/2008/layout/VerticalCurvedList"/>
    <dgm:cxn modelId="{56DCAA2A-E249-402C-A09D-B337D8C05040}" type="presParOf" srcId="{1C0513DE-7A81-46A0-A68A-B9E83BEF6889}" destId="{E4415D2F-2F92-47C2-8E27-0E221837BC86}" srcOrd="0" destOrd="0" presId="urn:microsoft.com/office/officeart/2008/layout/VerticalCurvedList"/>
    <dgm:cxn modelId="{A1A174ED-24BF-4149-BF84-026322757905}" type="presParOf" srcId="{F4992237-D1FB-4947-BD37-96ADC2A34A20}" destId="{3FFDFAEF-459E-4509-A249-D0FB0A02177E}" srcOrd="5" destOrd="0" presId="urn:microsoft.com/office/officeart/2008/layout/VerticalCurvedList"/>
    <dgm:cxn modelId="{161D3EAF-4715-421B-840A-A90380079497}" type="presParOf" srcId="{F4992237-D1FB-4947-BD37-96ADC2A34A20}" destId="{A91F5106-DE2B-416F-AC85-3B9E95FD6DC3}" srcOrd="6" destOrd="0" presId="urn:microsoft.com/office/officeart/2008/layout/VerticalCurvedList"/>
    <dgm:cxn modelId="{037951C5-9C93-49EA-BAAC-973B1F762908}" type="presParOf" srcId="{A91F5106-DE2B-416F-AC85-3B9E95FD6DC3}" destId="{44AAEF9B-B17D-4959-8068-3E0922BFAA1D}" srcOrd="0" destOrd="0" presId="urn:microsoft.com/office/officeart/2008/layout/VerticalCurvedList"/>
    <dgm:cxn modelId="{9F05CA36-3ED3-48FB-9FB5-D62722148B02}" type="presParOf" srcId="{F4992237-D1FB-4947-BD37-96ADC2A34A20}" destId="{9C5061B8-8C09-49EC-9ACF-93294A517C7F}" srcOrd="7" destOrd="0" presId="urn:microsoft.com/office/officeart/2008/layout/VerticalCurvedList"/>
    <dgm:cxn modelId="{23CFCE02-5024-48BA-9679-2EE5AEBDE3BF}" type="presParOf" srcId="{F4992237-D1FB-4947-BD37-96ADC2A34A20}" destId="{4F2959AE-63D4-42E2-884F-ABED2EC66F66}" srcOrd="8" destOrd="0" presId="urn:microsoft.com/office/officeart/2008/layout/VerticalCurvedList"/>
    <dgm:cxn modelId="{B25246B0-BCCC-4DDC-9CF4-CCCF89F42475}" type="presParOf" srcId="{4F2959AE-63D4-42E2-884F-ABED2EC66F66}" destId="{83FED1A4-6099-46EF-814A-D4534853C8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024655-63D9-417C-B26F-57063EC69EEB}" type="doc">
      <dgm:prSet loTypeId="urn:microsoft.com/office/officeart/2005/8/layout/vList2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46364AF-7C26-4B89-A8D1-33C3B3CDECB6}">
      <dgm:prSet phldrT="[Текст]" custT="1"/>
      <dgm:spPr/>
      <dgm:t>
        <a:bodyPr/>
        <a:lstStyle/>
        <a:p>
          <a:r>
            <a:rPr lang="ru-RU" sz="1600" dirty="0" smtClean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rPr>
            <a:t>Оценивание устных ответов и чтения осуществляется без учёта нарушений языковых или речевых норм, связанных с недостатками произносительной стороны </a:t>
          </a:r>
          <a:r>
            <a:rPr lang="ru-RU" sz="1600" dirty="0" smtClean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rPr>
            <a:t>речи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3377E9-3069-4B6F-AE0D-2D061BFF7E60}" type="parTrans" cxnId="{1DCA9010-14ED-4190-9AD6-487CAE6AB391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0BECD1-C44E-42AD-97AB-0AFFA082B350}" type="sibTrans" cxnId="{1DCA9010-14ED-4190-9AD6-487CAE6AB391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4D7B4A-81F9-44B8-B22B-27B75DC99A42}">
      <dgm:prSet phldrT="[Текст]"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произношение звуков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12D470-C4FC-47D2-B155-F56899422B51}" type="parTrans" cxnId="{790D3A05-BB0A-4692-8978-ABC45580E561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6B3239-9DD5-4E41-A547-081D35B5F5CF}" type="sibTrans" cxnId="{790D3A05-BB0A-4692-8978-ABC45580E561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66FC59-EF7A-4ECA-8AE1-C39DD932BF64}">
      <dgm:prSet phldrT="[Текст]"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замены букв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1332E3-BB87-4125-986F-9E393F859A15}" type="parTrans" cxnId="{1D69EAA4-FA26-4B7F-BD56-F3AD3DEE11F1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69F73D-C247-40C2-A725-21CE705AD69E}" type="sibTrans" cxnId="{1D69EAA4-FA26-4B7F-BD56-F3AD3DEE11F1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2D6F06-8EEF-4767-800F-7E2E37CFFF0F}">
      <dgm:prSet phldrT="[Текст]"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При оценке чтения у обучающихся с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дислексией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не учитываются специфические ошибки 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43D184-114C-45AB-A5D2-3E0026878392}" type="parTrans" cxnId="{55980AB9-0826-4036-B9FA-8CF136430760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FD2359-7C9D-49F7-973B-F1575CBE5A34}" type="sibTrans" cxnId="{55980AB9-0826-4036-B9FA-8CF136430760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5BA9E1-5138-47B5-A879-61B1DCEDB706}">
      <dgm:prSet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воспроизведение </a:t>
          </a:r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слов сложной слоговой структуры, интонационных и ритмических 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структур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93143C-9BBA-448F-908D-BD3987FE881A}" type="parTrans" cxnId="{8D89CD8E-F9F0-4CDA-89CA-053421AF6DA4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FD267E-9FAD-4028-8AE7-C80DCAB65838}" type="sibTrans" cxnId="{8D89CD8E-F9F0-4CDA-89CA-053421AF6DA4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EE0E84-A2E0-472B-8A9B-5C0D80C64473}">
      <dgm:prSet custT="1"/>
      <dgm:spPr/>
      <dgm:t>
        <a:bodyPr/>
        <a:lstStyle/>
        <a:p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305199-D044-486B-8D74-E20CB54F7623}" type="parTrans" cxnId="{DDB71BE3-77B6-4323-99F3-C5F6DBA933C9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E2D376-148D-491A-AD91-B13D7DB6E23B}" type="sibTrans" cxnId="{DDB71BE3-77B6-4323-99F3-C5F6DBA933C9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3D5358-7E4C-43AB-9E96-F5BF39EC30BF}">
      <dgm:prSet phldrT="[Текст]"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перестановки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49D5E2-A836-4AA1-92C6-BCC9042B982E}" type="parTrans" cxnId="{D812565B-1EF0-4F88-9EA8-C8E1D787936B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BEAEDF-5790-4C5D-A6E1-37B156D74B14}" type="sibTrans" cxnId="{D812565B-1EF0-4F88-9EA8-C8E1D787936B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D70E7B-AAA8-41D3-AD21-33DDA5C96370}">
      <dgm:prSet phldrT="[Текст]"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пропуски букв и слогов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FDFEBD-531F-4DB3-B9E9-BB6635A18A66}" type="parTrans" cxnId="{DD628037-DCF6-44ED-ACF4-B53E595C5B71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69E0AF-86CC-4C05-B6B1-058A15AD1221}" type="sibTrans" cxnId="{DD628037-DCF6-44ED-ACF4-B53E595C5B71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C3E494-F559-4F18-9FFD-E19015E6A23D}">
      <dgm:prSet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Оценивание письменных работ осуществляется с особым учетом специфических (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дисграфических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ошибок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502967-FFCD-4B9D-B31C-F555F93EE35F}" type="parTrans" cxnId="{13C526E5-9EAE-4454-A8D2-2555CF5E78CC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AC4732-F6F8-4994-9226-4D7CBB32F769}" type="sibTrans" cxnId="{13C526E5-9EAE-4454-A8D2-2555CF5E78CC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B113C0-EAB9-4FDF-8464-1322DC519AAD}">
      <dgm:prSet custT="1"/>
      <dgm:spPr/>
      <dgm:t>
        <a:bodyPr/>
        <a:lstStyle/>
        <a:p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655947-54F0-4D2E-A7AA-F09845F29B7D}" type="parTrans" cxnId="{19C86F60-4D50-4ABF-AC69-B5D228D697BB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1F47CF-BA34-461A-9DB8-6AA67E9C9F52}" type="sibTrans" cxnId="{19C86F60-4D50-4ABF-AC69-B5D228D697BB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6BD3E8-D663-4B10-AB90-3746BDC1BDFE}">
      <dgm:prSet custT="1"/>
      <dgm:spPr/>
      <dgm:t>
        <a:bodyPr/>
        <a:lstStyle/>
        <a:p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CBB8F5-A7E0-4639-BA19-AFDB7A3FE22E}" type="parTrans" cxnId="{9736A581-8A70-45DA-8CB8-FDFAB8A407FE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C23E0F-3F84-424C-BA73-8B3D01CE01DA}" type="sibTrans" cxnId="{9736A581-8A70-45DA-8CB8-FDFAB8A407FE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B641E3-D0C3-40CF-88D3-A0DC2F8B9D2F}">
      <dgm:prSet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3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дисграфические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ошибки одного типа (акустические,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моторные,оптические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, языкового анализа) оцениваются как 1 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орфографическая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E1EDF2-1800-4597-9600-D7D98E37F5C3}" type="parTrans" cxnId="{49EF6D6D-2D01-41BD-8BD4-9AF7C45F0AAC}">
      <dgm:prSet/>
      <dgm:spPr/>
      <dgm:t>
        <a:bodyPr/>
        <a:lstStyle/>
        <a:p>
          <a:endParaRPr lang="ru-RU" sz="1600"/>
        </a:p>
      </dgm:t>
    </dgm:pt>
    <dgm:pt modelId="{C4AC49DE-DE17-40A9-87FA-D4BBE23039B3}" type="sibTrans" cxnId="{49EF6D6D-2D01-41BD-8BD4-9AF7C45F0AAC}">
      <dgm:prSet/>
      <dgm:spPr/>
      <dgm:t>
        <a:bodyPr/>
        <a:lstStyle/>
        <a:p>
          <a:endParaRPr lang="ru-RU" sz="1600"/>
        </a:p>
      </dgm:t>
    </dgm:pt>
    <dgm:pt modelId="{6F4B369B-373F-4970-8F5C-6DF2BBEBEC56}" type="pres">
      <dgm:prSet presAssocID="{99024655-63D9-417C-B26F-57063EC69E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E80074-16FB-486F-B394-15B03BEE9D7F}" type="pres">
      <dgm:prSet presAssocID="{646364AF-7C26-4B89-A8D1-33C3B3CDECB6}" presName="parentText" presStyleLbl="node1" presStyleIdx="0" presStyleCnt="3" custScaleY="64254" custLinFactNeighborY="-369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FFC90B-BF6B-44FB-9BDB-0EB0FD3A96B8}" type="pres">
      <dgm:prSet presAssocID="{646364AF-7C26-4B89-A8D1-33C3B3CDECB6}" presName="childText" presStyleLbl="revTx" presStyleIdx="0" presStyleCnt="3" custLinFactNeighborY="-179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DA5956-9A7A-40DD-88AB-BC4C50D3F2D5}" type="pres">
      <dgm:prSet presAssocID="{1B2D6F06-8EEF-4767-800F-7E2E37CFFF0F}" presName="parentText" presStyleLbl="node1" presStyleIdx="1" presStyleCnt="3" custScaleY="47240" custLinFactNeighborY="-318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33EB17-5745-4A1D-954C-23CE8F2BB59C}" type="pres">
      <dgm:prSet presAssocID="{1B2D6F06-8EEF-4767-800F-7E2E37CFFF0F}" presName="childText" presStyleLbl="revTx" presStyleIdx="1" presStyleCnt="3" custScaleY="87678" custLinFactNeighborY="-152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FB104-AD01-4002-8CB6-6FD2500DBAAC}" type="pres">
      <dgm:prSet presAssocID="{22C3E494-F559-4F18-9FFD-E19015E6A23D}" presName="parentText" presStyleLbl="node1" presStyleIdx="2" presStyleCnt="3" custScaleY="47559" custLinFactNeighborY="-29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CC1731-1071-4896-9D0B-141C1945D1A8}" type="pres">
      <dgm:prSet presAssocID="{22C3E494-F559-4F18-9FFD-E19015E6A23D}" presName="childText" presStyleLbl="revTx" presStyleIdx="2" presStyleCnt="3" custScaleY="56883" custLinFactNeighborY="160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C86F60-4D50-4ABF-AC69-B5D228D697BB}" srcId="{22C3E494-F559-4F18-9FFD-E19015E6A23D}" destId="{6FB113C0-EAB9-4FDF-8464-1322DC519AAD}" srcOrd="2" destOrd="0" parTransId="{E6655947-54F0-4D2E-A7AA-F09845F29B7D}" sibTransId="{B61F47CF-BA34-461A-9DB8-6AA67E9C9F52}"/>
    <dgm:cxn modelId="{1DCA9010-14ED-4190-9AD6-487CAE6AB391}" srcId="{99024655-63D9-417C-B26F-57063EC69EEB}" destId="{646364AF-7C26-4B89-A8D1-33C3B3CDECB6}" srcOrd="0" destOrd="0" parTransId="{8E3377E9-3069-4B6F-AE0D-2D061BFF7E60}" sibTransId="{010BECD1-C44E-42AD-97AB-0AFFA082B350}"/>
    <dgm:cxn modelId="{F414B62F-8F83-4A18-A4AF-E263E019234F}" type="presOf" srcId="{F16BD3E8-D663-4B10-AB90-3746BDC1BDFE}" destId="{15CC1731-1071-4896-9D0B-141C1945D1A8}" srcOrd="0" destOrd="1" presId="urn:microsoft.com/office/officeart/2005/8/layout/vList2"/>
    <dgm:cxn modelId="{49EF6D6D-2D01-41BD-8BD4-9AF7C45F0AAC}" srcId="{22C3E494-F559-4F18-9FFD-E19015E6A23D}" destId="{FDB641E3-D0C3-40CF-88D3-A0DC2F8B9D2F}" srcOrd="0" destOrd="0" parTransId="{78E1EDF2-1800-4597-9600-D7D98E37F5C3}" sibTransId="{C4AC49DE-DE17-40A9-87FA-D4BBE23039B3}"/>
    <dgm:cxn modelId="{790D3A05-BB0A-4692-8978-ABC45580E561}" srcId="{646364AF-7C26-4B89-A8D1-33C3B3CDECB6}" destId="{9E4D7B4A-81F9-44B8-B22B-27B75DC99A42}" srcOrd="0" destOrd="0" parTransId="{F412D470-C4FC-47D2-B155-F56899422B51}" sibTransId="{B76B3239-9DD5-4E41-A547-081D35B5F5CF}"/>
    <dgm:cxn modelId="{55980AB9-0826-4036-B9FA-8CF136430760}" srcId="{99024655-63D9-417C-B26F-57063EC69EEB}" destId="{1B2D6F06-8EEF-4767-800F-7E2E37CFFF0F}" srcOrd="1" destOrd="0" parTransId="{0843D184-114C-45AB-A5D2-3E0026878392}" sibTransId="{45FD2359-7C9D-49F7-973B-F1575CBE5A34}"/>
    <dgm:cxn modelId="{4ED36EE0-BCFD-4CAD-8F9F-0C6670C4B499}" type="presOf" srcId="{6FB113C0-EAB9-4FDF-8464-1322DC519AAD}" destId="{15CC1731-1071-4896-9D0B-141C1945D1A8}" srcOrd="0" destOrd="2" presId="urn:microsoft.com/office/officeart/2005/8/layout/vList2"/>
    <dgm:cxn modelId="{9736A581-8A70-45DA-8CB8-FDFAB8A407FE}" srcId="{22C3E494-F559-4F18-9FFD-E19015E6A23D}" destId="{F16BD3E8-D663-4B10-AB90-3746BDC1BDFE}" srcOrd="1" destOrd="0" parTransId="{50CBB8F5-A7E0-4639-BA19-AFDB7A3FE22E}" sibTransId="{8FC23E0F-3F84-424C-BA73-8B3D01CE01DA}"/>
    <dgm:cxn modelId="{8D89CD8E-F9F0-4CDA-89CA-053421AF6DA4}" srcId="{646364AF-7C26-4B89-A8D1-33C3B3CDECB6}" destId="{265BA9E1-5138-47B5-A879-61B1DCEDB706}" srcOrd="1" destOrd="0" parTransId="{3993143C-9BBA-448F-908D-BD3987FE881A}" sibTransId="{6EFD267E-9FAD-4028-8AE7-C80DCAB65838}"/>
    <dgm:cxn modelId="{1D69EAA4-FA26-4B7F-BD56-F3AD3DEE11F1}" srcId="{1B2D6F06-8EEF-4767-800F-7E2E37CFFF0F}" destId="{1066FC59-EF7A-4ECA-8AE1-C39DD932BF64}" srcOrd="0" destOrd="0" parTransId="{CF1332E3-BB87-4125-986F-9E393F859A15}" sibTransId="{3369F73D-C247-40C2-A725-21CE705AD69E}"/>
    <dgm:cxn modelId="{DD628037-DCF6-44ED-ACF4-B53E595C5B71}" srcId="{1B2D6F06-8EEF-4767-800F-7E2E37CFFF0F}" destId="{19D70E7B-AAA8-41D3-AD21-33DDA5C96370}" srcOrd="2" destOrd="0" parTransId="{BBFDFEBD-531F-4DB3-B9E9-BB6635A18A66}" sibTransId="{7869E0AF-86CC-4C05-B6B1-058A15AD1221}"/>
    <dgm:cxn modelId="{13C526E5-9EAE-4454-A8D2-2555CF5E78CC}" srcId="{99024655-63D9-417C-B26F-57063EC69EEB}" destId="{22C3E494-F559-4F18-9FFD-E19015E6A23D}" srcOrd="2" destOrd="0" parTransId="{CF502967-FFCD-4B9D-B31C-F555F93EE35F}" sibTransId="{60AC4732-F6F8-4994-9226-4D7CBB32F769}"/>
    <dgm:cxn modelId="{9DF73D13-E159-482B-9880-A7C88D038E3A}" type="presOf" srcId="{646364AF-7C26-4B89-A8D1-33C3B3CDECB6}" destId="{EFE80074-16FB-486F-B394-15B03BEE9D7F}" srcOrd="0" destOrd="0" presId="urn:microsoft.com/office/officeart/2005/8/layout/vList2"/>
    <dgm:cxn modelId="{0EB37E36-23B7-44CF-868B-B29F64737959}" type="presOf" srcId="{22C3E494-F559-4F18-9FFD-E19015E6A23D}" destId="{2E1FB104-AD01-4002-8CB6-6FD2500DBAAC}" srcOrd="0" destOrd="0" presId="urn:microsoft.com/office/officeart/2005/8/layout/vList2"/>
    <dgm:cxn modelId="{2FAE641F-D7D4-4FE7-9124-86246814890C}" type="presOf" srcId="{99024655-63D9-417C-B26F-57063EC69EEB}" destId="{6F4B369B-373F-4970-8F5C-6DF2BBEBEC56}" srcOrd="0" destOrd="0" presId="urn:microsoft.com/office/officeart/2005/8/layout/vList2"/>
    <dgm:cxn modelId="{B3416744-5398-49A3-9262-D1E06EDC4796}" type="presOf" srcId="{265BA9E1-5138-47B5-A879-61B1DCEDB706}" destId="{EAFFC90B-BF6B-44FB-9BDB-0EB0FD3A96B8}" srcOrd="0" destOrd="1" presId="urn:microsoft.com/office/officeart/2005/8/layout/vList2"/>
    <dgm:cxn modelId="{0DB5D2A7-FF6D-4B04-87E5-A164B742A3F9}" type="presOf" srcId="{9E4D7B4A-81F9-44B8-B22B-27B75DC99A42}" destId="{EAFFC90B-BF6B-44FB-9BDB-0EB0FD3A96B8}" srcOrd="0" destOrd="0" presId="urn:microsoft.com/office/officeart/2005/8/layout/vList2"/>
    <dgm:cxn modelId="{B7C883DB-3CF5-460C-A4A1-9EDD9F5B7D82}" type="presOf" srcId="{3EEE0E84-A2E0-472B-8A9B-5C0D80C64473}" destId="{EAFFC90B-BF6B-44FB-9BDB-0EB0FD3A96B8}" srcOrd="0" destOrd="2" presId="urn:microsoft.com/office/officeart/2005/8/layout/vList2"/>
    <dgm:cxn modelId="{D812565B-1EF0-4F88-9EA8-C8E1D787936B}" srcId="{1B2D6F06-8EEF-4767-800F-7E2E37CFFF0F}" destId="{743D5358-7E4C-43AB-9E96-F5BF39EC30BF}" srcOrd="1" destOrd="0" parTransId="{1649D5E2-A836-4AA1-92C6-BCC9042B982E}" sibTransId="{4DBEAEDF-5790-4C5D-A6E1-37B156D74B14}"/>
    <dgm:cxn modelId="{690CCFF7-2C06-454D-BE97-488CB9C2AB9D}" type="presOf" srcId="{743D5358-7E4C-43AB-9E96-F5BF39EC30BF}" destId="{9A33EB17-5745-4A1D-954C-23CE8F2BB59C}" srcOrd="0" destOrd="1" presId="urn:microsoft.com/office/officeart/2005/8/layout/vList2"/>
    <dgm:cxn modelId="{87876AB5-0C65-49F3-9640-2E6673A3EE1F}" type="presOf" srcId="{1B2D6F06-8EEF-4767-800F-7E2E37CFFF0F}" destId="{CADA5956-9A7A-40DD-88AB-BC4C50D3F2D5}" srcOrd="0" destOrd="0" presId="urn:microsoft.com/office/officeart/2005/8/layout/vList2"/>
    <dgm:cxn modelId="{B4040DC1-5DD6-4086-8F0A-7234CA2EE597}" type="presOf" srcId="{1066FC59-EF7A-4ECA-8AE1-C39DD932BF64}" destId="{9A33EB17-5745-4A1D-954C-23CE8F2BB59C}" srcOrd="0" destOrd="0" presId="urn:microsoft.com/office/officeart/2005/8/layout/vList2"/>
    <dgm:cxn modelId="{1EA38DA2-670E-4DF6-8EFE-D1AEFDD83601}" type="presOf" srcId="{19D70E7B-AAA8-41D3-AD21-33DDA5C96370}" destId="{9A33EB17-5745-4A1D-954C-23CE8F2BB59C}" srcOrd="0" destOrd="2" presId="urn:microsoft.com/office/officeart/2005/8/layout/vList2"/>
    <dgm:cxn modelId="{4BED35B9-0240-44DC-95DA-1BB2AEDB6749}" type="presOf" srcId="{FDB641E3-D0C3-40CF-88D3-A0DC2F8B9D2F}" destId="{15CC1731-1071-4896-9D0B-141C1945D1A8}" srcOrd="0" destOrd="0" presId="urn:microsoft.com/office/officeart/2005/8/layout/vList2"/>
    <dgm:cxn modelId="{DDB71BE3-77B6-4323-99F3-C5F6DBA933C9}" srcId="{646364AF-7C26-4B89-A8D1-33C3B3CDECB6}" destId="{3EEE0E84-A2E0-472B-8A9B-5C0D80C64473}" srcOrd="2" destOrd="0" parTransId="{80305199-D044-486B-8D74-E20CB54F7623}" sibTransId="{88E2D376-148D-491A-AD91-B13D7DB6E23B}"/>
    <dgm:cxn modelId="{0297DCEA-254A-4873-BD46-8A24B6053479}" type="presParOf" srcId="{6F4B369B-373F-4970-8F5C-6DF2BBEBEC56}" destId="{EFE80074-16FB-486F-B394-15B03BEE9D7F}" srcOrd="0" destOrd="0" presId="urn:microsoft.com/office/officeart/2005/8/layout/vList2"/>
    <dgm:cxn modelId="{0509593C-BEF3-400C-B815-5B7EE28A0F2E}" type="presParOf" srcId="{6F4B369B-373F-4970-8F5C-6DF2BBEBEC56}" destId="{EAFFC90B-BF6B-44FB-9BDB-0EB0FD3A96B8}" srcOrd="1" destOrd="0" presId="urn:microsoft.com/office/officeart/2005/8/layout/vList2"/>
    <dgm:cxn modelId="{C301C210-4E9E-403D-AA87-10B95EBE5299}" type="presParOf" srcId="{6F4B369B-373F-4970-8F5C-6DF2BBEBEC56}" destId="{CADA5956-9A7A-40DD-88AB-BC4C50D3F2D5}" srcOrd="2" destOrd="0" presId="urn:microsoft.com/office/officeart/2005/8/layout/vList2"/>
    <dgm:cxn modelId="{4EA0F6D8-A3CC-4858-B1BA-49DFD6C539A3}" type="presParOf" srcId="{6F4B369B-373F-4970-8F5C-6DF2BBEBEC56}" destId="{9A33EB17-5745-4A1D-954C-23CE8F2BB59C}" srcOrd="3" destOrd="0" presId="urn:microsoft.com/office/officeart/2005/8/layout/vList2"/>
    <dgm:cxn modelId="{35C00E23-5540-41E3-BC43-CC2E06EE02EA}" type="presParOf" srcId="{6F4B369B-373F-4970-8F5C-6DF2BBEBEC56}" destId="{2E1FB104-AD01-4002-8CB6-6FD2500DBAAC}" srcOrd="4" destOrd="0" presId="urn:microsoft.com/office/officeart/2005/8/layout/vList2"/>
    <dgm:cxn modelId="{CC01A311-3D5C-4059-99EC-49A7CBEBD81E}" type="presParOf" srcId="{6F4B369B-373F-4970-8F5C-6DF2BBEBEC56}" destId="{15CC1731-1071-4896-9D0B-141C1945D1A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B37B2C-44A7-45B5-949D-9C001DCF4545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79D72D53-23E7-4283-BB4A-5BF60A09D5C7}">
      <dgm:prSet phldrT="[Текст]" custT="1"/>
      <dgm:spPr/>
      <dgm:t>
        <a:bodyPr/>
        <a:lstStyle/>
        <a:p>
          <a:pPr algn="just"/>
          <a:r>
            <a:rPr lang="ru-RU" sz="1100" dirty="0" smtClean="0">
              <a:latin typeface="Arial" panose="020B0604020202020204" pitchFamily="34" charset="0"/>
              <a:cs typeface="Arial" panose="020B0604020202020204" pitchFamily="34" charset="0"/>
            </a:rPr>
            <a:t> присутствие </a:t>
          </a:r>
          <a:r>
            <a:rPr lang="ru-RU" sz="1100" dirty="0" smtClean="0">
              <a:latin typeface="Arial" panose="020B0604020202020204" pitchFamily="34" charset="0"/>
              <a:cs typeface="Arial" panose="020B0604020202020204" pitchFamily="34" charset="0"/>
            </a:rPr>
            <a:t>своего </a:t>
          </a:r>
          <a:r>
            <a:rPr lang="ru-RU" sz="1100" dirty="0" smtClean="0">
              <a:latin typeface="Arial" panose="020B0604020202020204" pitchFamily="34" charset="0"/>
              <a:cs typeface="Arial" panose="020B0604020202020204" pitchFamily="34" charset="0"/>
            </a:rPr>
            <a:t>учителя</a:t>
          </a:r>
          <a:endParaRPr lang="ru-RU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F76423-56BD-4109-9BE8-E5BBB27CD329}" type="parTrans" cxnId="{BC845A53-852D-43F5-A6CC-ED9DC89AEA93}">
      <dgm:prSet/>
      <dgm:spPr/>
      <dgm:t>
        <a:bodyPr/>
        <a:lstStyle/>
        <a:p>
          <a:pPr algn="just"/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A0EF94-D3C4-40D3-9E15-5A0E81420203}" type="sibTrans" cxnId="{BC845A53-852D-43F5-A6CC-ED9DC89AEA93}">
      <dgm:prSet/>
      <dgm:spPr/>
      <dgm:t>
        <a:bodyPr/>
        <a:lstStyle/>
        <a:p>
          <a:pPr algn="just"/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4B67E0-A147-4806-9331-91A7A57958A4}">
      <dgm:prSet phldrT="[Текст]" custT="1"/>
      <dgm:spPr/>
      <dgm:t>
        <a:bodyPr/>
        <a:lstStyle/>
        <a:p>
          <a:pPr algn="just"/>
          <a:endParaRPr lang="ru-RU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440A2B-36E6-4A82-992F-EB0E574F1BCA}" type="parTrans" cxnId="{CD421043-C4AD-4CA5-815D-E59FF883DB20}">
      <dgm:prSet/>
      <dgm:spPr/>
      <dgm:t>
        <a:bodyPr/>
        <a:lstStyle/>
        <a:p>
          <a:pPr algn="just"/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13C8BE-7F8E-4493-9F70-5858BB9809EC}" type="sibTrans" cxnId="{CD421043-C4AD-4CA5-815D-E59FF883DB20}">
      <dgm:prSet/>
      <dgm:spPr/>
      <dgm:t>
        <a:bodyPr/>
        <a:lstStyle/>
        <a:p>
          <a:pPr algn="just"/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3F9D5C-D35F-4741-B2E4-1E44B1291FAD}">
      <dgm:prSet phldrT="[Текст]" custT="1"/>
      <dgm:spPr/>
      <dgm:t>
        <a:bodyPr/>
        <a:lstStyle/>
        <a:p>
          <a:pPr algn="just"/>
          <a:endParaRPr lang="ru-RU" sz="11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BB61CD-43CF-4A31-BA86-7358CBAE95F5}" type="parTrans" cxnId="{5155F743-C813-4899-81C3-D73E06005874}">
      <dgm:prSet/>
      <dgm:spPr/>
      <dgm:t>
        <a:bodyPr/>
        <a:lstStyle/>
        <a:p>
          <a:pPr algn="just"/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07D7AC-414A-4C5D-8904-34A0C9CC9B92}" type="sibTrans" cxnId="{5155F743-C813-4899-81C3-D73E06005874}">
      <dgm:prSet/>
      <dgm:spPr/>
      <dgm:t>
        <a:bodyPr/>
        <a:lstStyle/>
        <a:p>
          <a:pPr algn="just"/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D51117-B73A-4BAC-B23D-B22C2D7704A6}">
      <dgm:prSet custT="1"/>
      <dgm:spPr/>
      <dgm:t>
        <a:bodyPr/>
        <a:lstStyle/>
        <a:p>
          <a:endParaRPr lang="ru-RU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47C55E-658A-4A5F-BA17-DFA40F1AAECC}" type="parTrans" cxnId="{2EA9EDC2-0703-4E47-B6F4-5C4DA2D3605B}">
      <dgm:prSet/>
      <dgm:spPr/>
      <dgm:t>
        <a:bodyPr/>
        <a:lstStyle/>
        <a:p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315BB9-34A3-4EFF-A8C6-CB6A3A5B9B00}" type="sibTrans" cxnId="{2EA9EDC2-0703-4E47-B6F4-5C4DA2D3605B}">
      <dgm:prSet/>
      <dgm:spPr/>
      <dgm:t>
        <a:bodyPr/>
        <a:lstStyle/>
        <a:p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51CCD2-3413-4F03-B1C3-2EF793847ADC}">
      <dgm:prSet custT="1"/>
      <dgm:spPr/>
      <dgm:t>
        <a:bodyPr/>
        <a:lstStyle/>
        <a:p>
          <a:endParaRPr lang="ru-RU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AE1EA2-19AE-4D31-B517-49E50C95E424}" type="parTrans" cxnId="{BC7675FA-CC57-471F-9CE3-576EE3743729}">
      <dgm:prSet/>
      <dgm:spPr/>
      <dgm:t>
        <a:bodyPr/>
        <a:lstStyle/>
        <a:p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8A421B-D893-4E88-82B2-7ADCF0D2ADB3}" type="sibTrans" cxnId="{BC7675FA-CC57-471F-9CE3-576EE3743729}">
      <dgm:prSet/>
      <dgm:spPr/>
      <dgm:t>
        <a:bodyPr/>
        <a:lstStyle/>
        <a:p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5005E8-57A5-4197-9346-63FE583F1F4C}">
      <dgm:prSet custT="1"/>
      <dgm:spPr/>
      <dgm:t>
        <a:bodyPr/>
        <a:lstStyle/>
        <a:p>
          <a:endParaRPr lang="ru-RU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CBD3C4-DEBD-44F9-8E7C-DC678F971002}" type="parTrans" cxnId="{4683A356-F930-444F-B7BA-C68DC74F4181}">
      <dgm:prSet/>
      <dgm:spPr/>
      <dgm:t>
        <a:bodyPr/>
        <a:lstStyle/>
        <a:p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930C76-BA4A-46DD-B5EB-8192044E78CF}" type="sibTrans" cxnId="{4683A356-F930-444F-B7BA-C68DC74F4181}">
      <dgm:prSet/>
      <dgm:spPr/>
      <dgm:t>
        <a:bodyPr/>
        <a:lstStyle/>
        <a:p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AF33DD-90F8-4F5B-8A53-A476F9AD825C}">
      <dgm:prSet custT="1"/>
      <dgm:spPr/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1)особая форма 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аттестации 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(в малой группе, индивидуально) с учетом особых образовательных потребностей и индивидуальных особенностей учащихся с 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ТНР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FC8ACD3E-0A2B-46C5-A00E-B430DF7CB55D}" type="parTrans" cxnId="{0BE71DFF-1181-4A35-9F14-CD6EFBF3DD24}">
      <dgm:prSet/>
      <dgm:spPr/>
      <dgm:t>
        <a:bodyPr/>
        <a:lstStyle/>
        <a:p>
          <a:endParaRPr lang="ru-RU" sz="1100">
            <a:latin typeface="Arial" pitchFamily="34" charset="0"/>
            <a:cs typeface="Arial" pitchFamily="34" charset="0"/>
          </a:endParaRPr>
        </a:p>
      </dgm:t>
    </dgm:pt>
    <dgm:pt modelId="{F120F5F3-6363-4C70-A636-CBEB928C5D80}" type="sibTrans" cxnId="{0BE71DFF-1181-4A35-9F14-CD6EFBF3DD24}">
      <dgm:prSet/>
      <dgm:spPr/>
      <dgm:t>
        <a:bodyPr/>
        <a:lstStyle/>
        <a:p>
          <a:endParaRPr lang="ru-RU" sz="1100">
            <a:latin typeface="Arial" pitchFamily="34" charset="0"/>
            <a:cs typeface="Arial" pitchFamily="34" charset="0"/>
          </a:endParaRPr>
        </a:p>
      </dgm:t>
    </dgm:pt>
    <dgm:pt modelId="{02897F60-FCCD-49D9-8637-611F3F56C210}">
      <dgm:prSet custT="1"/>
      <dgm:spPr/>
      <dgm:t>
        <a:bodyPr/>
        <a:lstStyle/>
        <a:p>
          <a:r>
            <a:rPr lang="ru-RU" sz="1100" dirty="0" smtClean="0">
              <a:latin typeface="Arial" pitchFamily="34" charset="0"/>
              <a:cs typeface="Arial" pitchFamily="34" charset="0"/>
            </a:rPr>
            <a:t>создание привычной для обучающихся обстановки в классе:</a:t>
          </a:r>
          <a:endParaRPr lang="ru-RU" sz="1100" dirty="0">
            <a:latin typeface="Arial" pitchFamily="34" charset="0"/>
            <a:cs typeface="Arial" pitchFamily="34" charset="0"/>
          </a:endParaRPr>
        </a:p>
      </dgm:t>
    </dgm:pt>
    <dgm:pt modelId="{C05FA68A-F097-4038-9DC8-FB00A8142908}" type="parTrans" cxnId="{9E6BC81C-4F8D-4B92-804B-59F80838232C}">
      <dgm:prSet/>
      <dgm:spPr/>
      <dgm:t>
        <a:bodyPr/>
        <a:lstStyle/>
        <a:p>
          <a:endParaRPr lang="ru-RU" sz="1100">
            <a:latin typeface="Arial" pitchFamily="34" charset="0"/>
            <a:cs typeface="Arial" pitchFamily="34" charset="0"/>
          </a:endParaRPr>
        </a:p>
      </dgm:t>
    </dgm:pt>
    <dgm:pt modelId="{D11CB38B-6AF1-44F6-8B3A-E8785F72C8FD}" type="sibTrans" cxnId="{9E6BC81C-4F8D-4B92-804B-59F80838232C}">
      <dgm:prSet/>
      <dgm:spPr/>
      <dgm:t>
        <a:bodyPr/>
        <a:lstStyle/>
        <a:p>
          <a:endParaRPr lang="ru-RU" sz="1100">
            <a:latin typeface="Arial" pitchFamily="34" charset="0"/>
            <a:cs typeface="Arial" pitchFamily="34" charset="0"/>
          </a:endParaRPr>
        </a:p>
      </dgm:t>
    </dgm:pt>
    <dgm:pt modelId="{C4ED9926-15D0-4113-AC4F-DB52E22AA4C0}">
      <dgm:prSet custT="1"/>
      <dgm:spPr/>
      <dgm:t>
        <a:bodyPr/>
        <a:lstStyle/>
        <a:p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наличие</a:t>
          </a:r>
          <a:r>
            <a:rPr lang="ru-RU" sz="11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100" dirty="0">
              <a:latin typeface="Arial" panose="020B0604020202020204" pitchFamily="34" charset="0"/>
              <a:cs typeface="Arial" panose="020B0604020202020204" pitchFamily="34" charset="0"/>
            </a:rPr>
            <a:t>привычных для учащихся с ТНР мнестических проб: наглядных схем,шаблонов общего хода выполнения </a:t>
          </a:r>
          <a:r>
            <a:rPr lang="ru-RU" sz="1100" dirty="0" smtClean="0">
              <a:latin typeface="Arial" panose="020B0604020202020204" pitchFamily="34" charset="0"/>
              <a:cs typeface="Arial" panose="020B0604020202020204" pitchFamily="34" charset="0"/>
            </a:rPr>
            <a:t>задания</a:t>
          </a:r>
          <a:endParaRPr lang="ru-RU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A1AAE4-59A0-48F8-A608-A24AAA818AAA}" type="parTrans" cxnId="{33A341BD-A954-4366-8D7F-FA743871F99E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3B19D651-187A-4FC9-8324-5581B83F8607}" type="sibTrans" cxnId="{33A341BD-A954-4366-8D7F-FA743871F99E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B6624AF4-9515-4315-9811-137816497A43}">
      <dgm:prSet custT="1"/>
      <dgm:spPr/>
      <dgm:t>
        <a:bodyPr/>
        <a:lstStyle/>
        <a:p>
          <a:r>
            <a:rPr lang="ru-RU" sz="1100" dirty="0" smtClean="0">
              <a:latin typeface="Arial" panose="020B0604020202020204" pitchFamily="34" charset="0"/>
              <a:cs typeface="Arial" panose="020B0604020202020204" pitchFamily="34" charset="0"/>
            </a:rPr>
            <a:t> наличие </a:t>
          </a:r>
          <a:r>
            <a:rPr lang="ru-RU" sz="1100" dirty="0">
              <a:latin typeface="Arial" panose="020B0604020202020204" pitchFamily="34" charset="0"/>
              <a:cs typeface="Arial" panose="020B0604020202020204" pitchFamily="34" charset="0"/>
            </a:rPr>
            <a:t>в начале проверочной работы этапа общей организации </a:t>
          </a:r>
          <a:r>
            <a:rPr lang="ru-RU" sz="1100" dirty="0" smtClean="0">
              <a:latin typeface="Arial" panose="020B0604020202020204" pitchFamily="34" charset="0"/>
              <a:cs typeface="Arial" panose="020B0604020202020204" pitchFamily="34" charset="0"/>
            </a:rPr>
            <a:t>деятельности</a:t>
          </a:r>
          <a:endParaRPr lang="ru-RU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9C63B3-B229-4769-B77E-A00EE3167F5C}" type="parTrans" cxnId="{954E4C66-7F97-44F0-A148-F8DC0D4F6EC1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1FC5D629-6371-493F-9627-5A9A56D6C9B7}" type="sibTrans" cxnId="{954E4C66-7F97-44F0-A148-F8DC0D4F6EC1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B3FD78F7-8277-49B2-A73D-F18F9C7B30D2}">
      <dgm:prSet custT="1"/>
      <dgm:spPr/>
      <dgm:t>
        <a:bodyPr/>
        <a:lstStyle/>
        <a:p>
          <a:r>
            <a:rPr lang="ru-RU" sz="1100" dirty="0" smtClean="0">
              <a:latin typeface="Arial" panose="020B0604020202020204" pitchFamily="34" charset="0"/>
              <a:cs typeface="Arial" panose="020B0604020202020204" pitchFamily="34" charset="0"/>
            </a:rPr>
            <a:t> при </a:t>
          </a:r>
          <a:r>
            <a:rPr lang="ru-RU" sz="1100" dirty="0">
              <a:latin typeface="Arial" panose="020B0604020202020204" pitchFamily="34" charset="0"/>
              <a:cs typeface="Arial" panose="020B0604020202020204" pitchFamily="34" charset="0"/>
            </a:rPr>
            <a:t>необходимости предоставление дифференцированной </a:t>
          </a:r>
          <a:r>
            <a:rPr lang="ru-RU" sz="1100" dirty="0" smtClean="0">
              <a:latin typeface="Arial" panose="020B0604020202020204" pitchFamily="34" charset="0"/>
              <a:cs typeface="Arial" panose="020B0604020202020204" pitchFamily="34" charset="0"/>
            </a:rPr>
            <a:t>помощи</a:t>
          </a:r>
          <a:endParaRPr lang="ru-RU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F9950B-E999-48D6-9DC2-C0FD093203E8}" type="parTrans" cxnId="{3CD26366-856D-4C99-A0FE-D530616D71A8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F5639B6-1F1C-448F-B081-D12C4B2AD4B7}" type="sibTrans" cxnId="{3CD26366-856D-4C99-A0FE-D530616D71A8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82280000-53D9-4FFD-B645-AFF8023448D6}">
      <dgm:prSet custT="1"/>
      <dgm:spPr/>
      <dgm:t>
        <a:bodyPr/>
        <a:lstStyle/>
        <a:p>
          <a:endParaRPr lang="ru-RU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810A69-8A12-4347-937E-B79483D522FD}" type="parTrans" cxnId="{2B2FC0F8-E41D-446B-AECC-99B1C68CE65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C397413A-A610-406F-A39C-029E69B7D530}" type="sibTrans" cxnId="{2B2FC0F8-E41D-446B-AECC-99B1C68CE65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2E4D00E6-4024-4900-AD63-2F2368FDA764}">
      <dgm:prSet custT="1"/>
      <dgm:spPr/>
      <dgm:t>
        <a:bodyPr/>
        <a:lstStyle/>
        <a:p>
          <a:r>
            <a:rPr lang="ru-RU" sz="1100" dirty="0" smtClean="0">
              <a:latin typeface="Arial" pitchFamily="34" charset="0"/>
              <a:cs typeface="Arial" pitchFamily="34" charset="0"/>
            </a:rPr>
            <a:t>предоставление </a:t>
          </a:r>
          <a:r>
            <a:rPr lang="ru-RU" sz="1100" dirty="0" smtClean="0">
              <a:latin typeface="Arial" pitchFamily="34" charset="0"/>
              <a:cs typeface="Arial" pitchFamily="34" charset="0"/>
            </a:rPr>
            <a:t>дифференцированной помощи:</a:t>
          </a:r>
          <a:endParaRPr lang="ru-RU" sz="1100" dirty="0">
            <a:latin typeface="Arial" pitchFamily="34" charset="0"/>
            <a:cs typeface="Arial" pitchFamily="34" charset="0"/>
          </a:endParaRPr>
        </a:p>
      </dgm:t>
    </dgm:pt>
    <dgm:pt modelId="{969173F7-5EA8-492C-B71F-5D5989B390FF}" type="parTrans" cxnId="{FDAAEE7F-C3C3-453E-B9ED-5A02FB6F9022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2CD5EDB5-BD5B-4B78-928A-F6B33C8D6697}" type="sibTrans" cxnId="{FDAAEE7F-C3C3-453E-B9ED-5A02FB6F9022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28D08B84-896A-4A06-A272-32B091847AB4}">
      <dgm:prSet custT="1"/>
      <dgm:spPr/>
      <dgm:t>
        <a:bodyPr/>
        <a:lstStyle/>
        <a:p>
          <a:r>
            <a:rPr lang="ru-RU" sz="1100" dirty="0" smtClean="0">
              <a:latin typeface="Arial" pitchFamily="34" charset="0"/>
              <a:cs typeface="Arial" pitchFamily="34" charset="0"/>
            </a:rPr>
            <a:t>стимулирующей: одобрение, эмоциональная </a:t>
          </a:r>
          <a:r>
            <a:rPr lang="ru-RU" sz="1100" dirty="0" smtClean="0">
              <a:latin typeface="Arial" pitchFamily="34" charset="0"/>
              <a:cs typeface="Arial" pitchFamily="34" charset="0"/>
            </a:rPr>
            <a:t>поддержка</a:t>
          </a:r>
          <a:endParaRPr lang="ru-RU" sz="1100" dirty="0">
            <a:latin typeface="Arial" pitchFamily="34" charset="0"/>
            <a:cs typeface="Arial" pitchFamily="34" charset="0"/>
          </a:endParaRPr>
        </a:p>
      </dgm:t>
    </dgm:pt>
    <dgm:pt modelId="{3927C053-32F8-480C-89EB-D7CF0BFDCAF2}" type="parTrans" cxnId="{B4E56A5B-1687-43C0-B8BE-428BC6700B5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DACF56EA-0087-4D6E-8D6F-7ACC029BC009}" type="sibTrans" cxnId="{B4E56A5B-1687-43C0-B8BE-428BC6700B5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1452F3B4-E140-443A-99B0-967566440351}">
      <dgm:prSet custT="1"/>
      <dgm:spPr/>
      <dgm:t>
        <a:bodyPr/>
        <a:lstStyle/>
        <a:p>
          <a:r>
            <a:rPr lang="ru-RU" sz="1100" dirty="0" smtClean="0">
              <a:latin typeface="Arial" pitchFamily="34" charset="0"/>
              <a:cs typeface="Arial" pitchFamily="34" charset="0"/>
            </a:rPr>
            <a:t>организующей: привлечение и концентрирование внимания на выполнении контрольной или проверочной </a:t>
          </a:r>
          <a:r>
            <a:rPr lang="ru-RU" sz="1100" dirty="0" smtClean="0">
              <a:latin typeface="Arial" pitchFamily="34" charset="0"/>
              <a:cs typeface="Arial" pitchFamily="34" charset="0"/>
            </a:rPr>
            <a:t>работы</a:t>
          </a:r>
          <a:endParaRPr lang="ru-RU" sz="1100" dirty="0">
            <a:latin typeface="Arial" pitchFamily="34" charset="0"/>
            <a:cs typeface="Arial" pitchFamily="34" charset="0"/>
          </a:endParaRPr>
        </a:p>
      </dgm:t>
    </dgm:pt>
    <dgm:pt modelId="{C203E833-033C-4EEC-B197-28349FF16C76}" type="parTrans" cxnId="{689A2232-A4F4-4CC0-8827-24120FCC30D4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611143C1-CD8D-4FC5-BFF1-D17A95C2FA2F}" type="sibTrans" cxnId="{689A2232-A4F4-4CC0-8827-24120FCC30D4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F25DBF8-20CD-4645-B000-D9E18700C54B}">
      <dgm:prSet custT="1"/>
      <dgm:spPr/>
      <dgm:t>
        <a:bodyPr/>
        <a:lstStyle/>
        <a:p>
          <a:r>
            <a:rPr lang="ru-RU" sz="1100" dirty="0" smtClean="0">
              <a:latin typeface="Arial" pitchFamily="34" charset="0"/>
              <a:cs typeface="Arial" pitchFamily="34" charset="0"/>
            </a:rPr>
            <a:t>напоминание о </a:t>
          </a:r>
          <a:r>
            <a:rPr lang="ru-RU" sz="1100" dirty="0" smtClean="0">
              <a:latin typeface="Arial" pitchFamily="34" charset="0"/>
              <a:cs typeface="Arial" pitchFamily="34" charset="0"/>
            </a:rPr>
            <a:t>самопроверке</a:t>
          </a:r>
          <a:endParaRPr lang="ru-RU" sz="1100" dirty="0">
            <a:latin typeface="Arial" pitchFamily="34" charset="0"/>
            <a:cs typeface="Arial" pitchFamily="34" charset="0"/>
          </a:endParaRPr>
        </a:p>
      </dgm:t>
    </dgm:pt>
    <dgm:pt modelId="{0197E177-1723-457D-8C6B-22A1B1AA668F}" type="parTrans" cxnId="{49A09398-667F-4325-91B1-7CB407C71DD4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320FC473-F0DE-41CC-BE6B-61AE452E4A9B}" type="sibTrans" cxnId="{49A09398-667F-4325-91B1-7CB407C71DD4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49C55BA0-2434-42B3-803C-F677D787E655}">
      <dgm:prSet custT="1"/>
      <dgm:spPr/>
      <dgm:t>
        <a:bodyPr/>
        <a:lstStyle/>
        <a:p>
          <a:r>
            <a:rPr lang="ru-RU" sz="1100" dirty="0" smtClean="0">
              <a:latin typeface="Arial" pitchFamily="34" charset="0"/>
              <a:cs typeface="Arial" pitchFamily="34" charset="0"/>
            </a:rPr>
            <a:t>направляющей (повторение и разъяснение инструкций к заданию</a:t>
          </a:r>
          <a:r>
            <a:rPr lang="ru-RU" sz="1000" dirty="0" smtClean="0">
              <a:latin typeface="Arial" pitchFamily="34" charset="0"/>
              <a:cs typeface="Arial" pitchFamily="34" charset="0"/>
            </a:rPr>
            <a:t>)</a:t>
          </a:r>
          <a:endParaRPr lang="ru-RU" sz="1000" dirty="0">
            <a:latin typeface="Arial" pitchFamily="34" charset="0"/>
            <a:cs typeface="Arial" pitchFamily="34" charset="0"/>
          </a:endParaRPr>
        </a:p>
      </dgm:t>
    </dgm:pt>
    <dgm:pt modelId="{4C9F038D-753D-46E9-83BE-DD60BD697B25}" type="parTrans" cxnId="{BCFE4F75-0804-4F7D-BED0-97D278EF3090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60E08F8-99D9-43A3-B746-AC13F933C1A9}" type="sibTrans" cxnId="{BCFE4F75-0804-4F7D-BED0-97D278EF3090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DCD884E-9A16-42FB-B6F7-DBE4CFA91DD8}" type="pres">
      <dgm:prSet presAssocID="{09B37B2C-44A7-45B5-949D-9C001DCF454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4992237-D1FB-4947-BD37-96ADC2A34A20}" type="pres">
      <dgm:prSet presAssocID="{09B37B2C-44A7-45B5-949D-9C001DCF4545}" presName="Name1" presStyleCnt="0"/>
      <dgm:spPr/>
    </dgm:pt>
    <dgm:pt modelId="{EA009AB8-8E36-4624-B176-4AD4F5387562}" type="pres">
      <dgm:prSet presAssocID="{09B37B2C-44A7-45B5-949D-9C001DCF4545}" presName="cycle" presStyleCnt="0"/>
      <dgm:spPr/>
    </dgm:pt>
    <dgm:pt modelId="{F517A13D-50E7-494B-8AB6-8EA4C96232BF}" type="pres">
      <dgm:prSet presAssocID="{09B37B2C-44A7-45B5-949D-9C001DCF4545}" presName="srcNode" presStyleLbl="node1" presStyleIdx="0" presStyleCnt="3"/>
      <dgm:spPr/>
    </dgm:pt>
    <dgm:pt modelId="{D6C57FBF-E0DA-4F5C-9B48-88911D1B1547}" type="pres">
      <dgm:prSet presAssocID="{09B37B2C-44A7-45B5-949D-9C001DCF4545}" presName="conn" presStyleLbl="parChTrans1D2" presStyleIdx="0" presStyleCnt="1"/>
      <dgm:spPr/>
      <dgm:t>
        <a:bodyPr/>
        <a:lstStyle/>
        <a:p>
          <a:endParaRPr lang="ru-RU"/>
        </a:p>
      </dgm:t>
    </dgm:pt>
    <dgm:pt modelId="{7E327152-C6E9-4B93-93C7-C85BF9A520A8}" type="pres">
      <dgm:prSet presAssocID="{09B37B2C-44A7-45B5-949D-9C001DCF4545}" presName="extraNode" presStyleLbl="node1" presStyleIdx="0" presStyleCnt="3"/>
      <dgm:spPr/>
    </dgm:pt>
    <dgm:pt modelId="{8E7C7F33-5AAA-4FCA-8603-0B1D394A1A6B}" type="pres">
      <dgm:prSet presAssocID="{09B37B2C-44A7-45B5-949D-9C001DCF4545}" presName="dstNode" presStyleLbl="node1" presStyleIdx="0" presStyleCnt="3"/>
      <dgm:spPr/>
    </dgm:pt>
    <dgm:pt modelId="{4AC0CB08-9868-4500-9A87-3EFD9FAEE699}" type="pres">
      <dgm:prSet presAssocID="{A3AF33DD-90F8-4F5B-8A53-A476F9AD825C}" presName="text_1" presStyleLbl="node1" presStyleIdx="0" presStyleCnt="3" custLinFactNeighborX="-114" custLinFactNeighborY="-319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C9E8EA-ECB9-48E7-AEF7-426A705A809D}" type="pres">
      <dgm:prSet presAssocID="{A3AF33DD-90F8-4F5B-8A53-A476F9AD825C}" presName="accent_1" presStyleCnt="0"/>
      <dgm:spPr/>
    </dgm:pt>
    <dgm:pt modelId="{244F1C5B-AED9-4E7C-BB57-B8B2D807822E}" type="pres">
      <dgm:prSet presAssocID="{A3AF33DD-90F8-4F5B-8A53-A476F9AD825C}" presName="accentRepeatNode" presStyleLbl="solidFgAcc1" presStyleIdx="0" presStyleCnt="3" custLinFactNeighborX="-8628" custLinFactNeighborY="-22757"/>
      <dgm:spPr/>
    </dgm:pt>
    <dgm:pt modelId="{7AE25984-043F-48A2-BDF7-9837AEC7C6CE}" type="pres">
      <dgm:prSet presAssocID="{02897F60-FCCD-49D9-8637-611F3F56C210}" presName="text_2" presStyleLbl="node1" presStyleIdx="1" presStyleCnt="3" custScaleX="97953" custScaleY="111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4CC753-2AC2-4859-9CD1-BA3D7D33E41D}" type="pres">
      <dgm:prSet presAssocID="{02897F60-FCCD-49D9-8637-611F3F56C210}" presName="accent_2" presStyleCnt="0"/>
      <dgm:spPr/>
    </dgm:pt>
    <dgm:pt modelId="{49E60094-5A6A-48C6-898B-E57DF341BE58}" type="pres">
      <dgm:prSet presAssocID="{02897F60-FCCD-49D9-8637-611F3F56C210}" presName="accentRepeatNode" presStyleLbl="solidFgAcc1" presStyleIdx="1" presStyleCnt="3"/>
      <dgm:spPr/>
    </dgm:pt>
    <dgm:pt modelId="{02756042-6A1F-44BC-9905-1F98C15C4063}" type="pres">
      <dgm:prSet presAssocID="{2E4D00E6-4024-4900-AD63-2F2368FDA764}" presName="text_3" presStyleLbl="node1" presStyleIdx="2" presStyleCnt="3" custScaleY="116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7FF93F-99D8-4034-8A0C-20924DA410D2}" type="pres">
      <dgm:prSet presAssocID="{2E4D00E6-4024-4900-AD63-2F2368FDA764}" presName="accent_3" presStyleCnt="0"/>
      <dgm:spPr/>
    </dgm:pt>
    <dgm:pt modelId="{CC8A8D80-E66A-42FB-A348-2AC6B4BC319E}" type="pres">
      <dgm:prSet presAssocID="{2E4D00E6-4024-4900-AD63-2F2368FDA764}" presName="accentRepeatNode" presStyleLbl="solidFgAcc1" presStyleIdx="2" presStyleCnt="3"/>
      <dgm:spPr/>
    </dgm:pt>
  </dgm:ptLst>
  <dgm:cxnLst>
    <dgm:cxn modelId="{3AF393AA-C76F-4AB3-AAC7-71183EDEC3C6}" type="presOf" srcId="{5F25DBF8-20CD-4645-B000-D9E18700C54B}" destId="{02756042-6A1F-44BC-9905-1F98C15C4063}" srcOrd="0" destOrd="3" presId="urn:microsoft.com/office/officeart/2008/layout/VerticalCurvedList"/>
    <dgm:cxn modelId="{EC6B862C-220F-4CA1-8BE8-35A1F3955FBC}" type="presOf" srcId="{584B67E0-A147-4806-9331-91A7A57958A4}" destId="{7AE25984-043F-48A2-BDF7-9837AEC7C6CE}" srcOrd="0" destOrd="6" presId="urn:microsoft.com/office/officeart/2008/layout/VerticalCurvedList"/>
    <dgm:cxn modelId="{9B8DD5FA-C3AD-4B16-92BC-EC7B0BFE7636}" type="presOf" srcId="{28D08B84-896A-4A06-A272-32B091847AB4}" destId="{02756042-6A1F-44BC-9905-1F98C15C4063}" srcOrd="0" destOrd="1" presId="urn:microsoft.com/office/officeart/2008/layout/VerticalCurvedList"/>
    <dgm:cxn modelId="{9E6BC81C-4F8D-4B92-804B-59F80838232C}" srcId="{09B37B2C-44A7-45B5-949D-9C001DCF4545}" destId="{02897F60-FCCD-49D9-8637-611F3F56C210}" srcOrd="1" destOrd="0" parTransId="{C05FA68A-F097-4038-9DC8-FB00A8142908}" sibTransId="{D11CB38B-6AF1-44F6-8B3A-E8785F72C8FD}"/>
    <dgm:cxn modelId="{CD901891-79B5-4175-ACFD-4921F25F8BDD}" type="presOf" srcId="{B3FD78F7-8277-49B2-A73D-F18F9C7B30D2}" destId="{7AE25984-043F-48A2-BDF7-9837AEC7C6CE}" srcOrd="0" destOrd="4" presId="urn:microsoft.com/office/officeart/2008/layout/VerticalCurvedList"/>
    <dgm:cxn modelId="{2A978352-7D99-40BA-9C4F-DCE6D37FCA1A}" type="presOf" srcId="{49C55BA0-2434-42B3-803C-F677D787E655}" destId="{02756042-6A1F-44BC-9905-1F98C15C4063}" srcOrd="0" destOrd="4" presId="urn:microsoft.com/office/officeart/2008/layout/VerticalCurvedList"/>
    <dgm:cxn modelId="{B4E56A5B-1687-43C0-B8BE-428BC6700B5D}" srcId="{2E4D00E6-4024-4900-AD63-2F2368FDA764}" destId="{28D08B84-896A-4A06-A272-32B091847AB4}" srcOrd="0" destOrd="0" parTransId="{3927C053-32F8-480C-89EB-D7CF0BFDCAF2}" sibTransId="{DACF56EA-0087-4D6E-8D6F-7ACC029BC009}"/>
    <dgm:cxn modelId="{3CD26366-856D-4C99-A0FE-D530616D71A8}" srcId="{02897F60-FCCD-49D9-8637-611F3F56C210}" destId="{B3FD78F7-8277-49B2-A73D-F18F9C7B30D2}" srcOrd="3" destOrd="0" parTransId="{34F9950B-E999-48D6-9DC2-C0FD093203E8}" sibTransId="{9F5639B6-1F1C-448F-B081-D12C4B2AD4B7}"/>
    <dgm:cxn modelId="{5155F743-C813-4899-81C3-D73E06005874}" srcId="{2E4D00E6-4024-4900-AD63-2F2368FDA764}" destId="{3A3F9D5C-D35F-4741-B2E4-1E44B1291FAD}" srcOrd="4" destOrd="0" parTransId="{31BB61CD-43CF-4A31-BA86-7358CBAE95F5}" sibTransId="{AB07D7AC-414A-4C5D-8904-34A0C9CC9B92}"/>
    <dgm:cxn modelId="{1EF41463-685F-429B-AA9F-8F773F256F3B}" type="presOf" srcId="{A3AF33DD-90F8-4F5B-8A53-A476F9AD825C}" destId="{4AC0CB08-9868-4500-9A87-3EFD9FAEE699}" srcOrd="0" destOrd="0" presId="urn:microsoft.com/office/officeart/2008/layout/VerticalCurvedList"/>
    <dgm:cxn modelId="{EE895602-06D6-46CA-9522-CF2CEBDCDC7B}" type="presOf" srcId="{005005E8-57A5-4197-9346-63FE583F1F4C}" destId="{7AE25984-043F-48A2-BDF7-9837AEC7C6CE}" srcOrd="0" destOrd="9" presId="urn:microsoft.com/office/officeart/2008/layout/VerticalCurvedList"/>
    <dgm:cxn modelId="{307F92A7-2CC8-473D-AA68-BD3DA179280D}" type="presOf" srcId="{B6624AF4-9515-4315-9811-137816497A43}" destId="{7AE25984-043F-48A2-BDF7-9837AEC7C6CE}" srcOrd="0" destOrd="3" presId="urn:microsoft.com/office/officeart/2008/layout/VerticalCurvedList"/>
    <dgm:cxn modelId="{90F7ECA9-EE34-4A08-850E-064740027C7D}" type="presOf" srcId="{1E51CCD2-3413-4F03-B1C3-2EF793847ADC}" destId="{7AE25984-043F-48A2-BDF7-9837AEC7C6CE}" srcOrd="0" destOrd="7" presId="urn:microsoft.com/office/officeart/2008/layout/VerticalCurvedList"/>
    <dgm:cxn modelId="{B6A7531D-BD75-4E38-8B83-5E821F56A752}" type="presOf" srcId="{C4ED9926-15D0-4113-AC4F-DB52E22AA4C0}" destId="{7AE25984-043F-48A2-BDF7-9837AEC7C6CE}" srcOrd="0" destOrd="2" presId="urn:microsoft.com/office/officeart/2008/layout/VerticalCurvedList"/>
    <dgm:cxn modelId="{BE582593-B88C-4C88-987C-81620517A0DB}" type="presOf" srcId="{09B37B2C-44A7-45B5-949D-9C001DCF4545}" destId="{9DCD884E-9A16-42FB-B6F7-DBE4CFA91DD8}" srcOrd="0" destOrd="0" presId="urn:microsoft.com/office/officeart/2008/layout/VerticalCurvedList"/>
    <dgm:cxn modelId="{C9A538A6-B89B-48DC-8447-7D31971E2E95}" type="presOf" srcId="{1452F3B4-E140-443A-99B0-967566440351}" destId="{02756042-6A1F-44BC-9905-1F98C15C4063}" srcOrd="0" destOrd="2" presId="urn:microsoft.com/office/officeart/2008/layout/VerticalCurvedList"/>
    <dgm:cxn modelId="{954E4C66-7F97-44F0-A148-F8DC0D4F6EC1}" srcId="{02897F60-FCCD-49D9-8637-611F3F56C210}" destId="{B6624AF4-9515-4315-9811-137816497A43}" srcOrd="2" destOrd="0" parTransId="{769C63B3-B229-4769-B77E-A00EE3167F5C}" sibTransId="{1FC5D629-6371-493F-9627-5A9A56D6C9B7}"/>
    <dgm:cxn modelId="{729A761D-9435-430E-A7B1-6DDF20FAF2B0}" type="presOf" srcId="{82280000-53D9-4FFD-B645-AFF8023448D6}" destId="{7AE25984-043F-48A2-BDF7-9837AEC7C6CE}" srcOrd="0" destOrd="5" presId="urn:microsoft.com/office/officeart/2008/layout/VerticalCurvedList"/>
    <dgm:cxn modelId="{49A09398-667F-4325-91B1-7CB407C71DD4}" srcId="{2E4D00E6-4024-4900-AD63-2F2368FDA764}" destId="{5F25DBF8-20CD-4645-B000-D9E18700C54B}" srcOrd="2" destOrd="0" parTransId="{0197E177-1723-457D-8C6B-22A1B1AA668F}" sibTransId="{320FC473-F0DE-41CC-BE6B-61AE452E4A9B}"/>
    <dgm:cxn modelId="{33A341BD-A954-4366-8D7F-FA743871F99E}" srcId="{02897F60-FCCD-49D9-8637-611F3F56C210}" destId="{C4ED9926-15D0-4113-AC4F-DB52E22AA4C0}" srcOrd="1" destOrd="0" parTransId="{2DA1AAE4-59A0-48F8-A608-A24AAA818AAA}" sibTransId="{3B19D651-187A-4FC9-8324-5581B83F8607}"/>
    <dgm:cxn modelId="{4683A356-F930-444F-B7BA-C68DC74F4181}" srcId="{02897F60-FCCD-49D9-8637-611F3F56C210}" destId="{005005E8-57A5-4197-9346-63FE583F1F4C}" srcOrd="6" destOrd="0" parTransId="{D4CBD3C4-DEBD-44F9-8E7C-DC678F971002}" sibTransId="{45930C76-BA4A-46DD-B5EB-8192044E78CF}"/>
    <dgm:cxn modelId="{A49DC1E1-1199-468D-A09F-E6048C69B75D}" type="presOf" srcId="{2E4D00E6-4024-4900-AD63-2F2368FDA764}" destId="{02756042-6A1F-44BC-9905-1F98C15C4063}" srcOrd="0" destOrd="0" presId="urn:microsoft.com/office/officeart/2008/layout/VerticalCurvedList"/>
    <dgm:cxn modelId="{9AFE36AC-EC39-412A-9567-092B53D44069}" type="presOf" srcId="{02897F60-FCCD-49D9-8637-611F3F56C210}" destId="{7AE25984-043F-48A2-BDF7-9837AEC7C6CE}" srcOrd="0" destOrd="0" presId="urn:microsoft.com/office/officeart/2008/layout/VerticalCurvedList"/>
    <dgm:cxn modelId="{8C107B56-B92A-4E3C-ABC3-F79EF8F2EFB6}" type="presOf" srcId="{79D72D53-23E7-4283-BB4A-5BF60A09D5C7}" destId="{7AE25984-043F-48A2-BDF7-9837AEC7C6CE}" srcOrd="0" destOrd="1" presId="urn:microsoft.com/office/officeart/2008/layout/VerticalCurvedList"/>
    <dgm:cxn modelId="{689A2232-A4F4-4CC0-8827-24120FCC30D4}" srcId="{2E4D00E6-4024-4900-AD63-2F2368FDA764}" destId="{1452F3B4-E140-443A-99B0-967566440351}" srcOrd="1" destOrd="0" parTransId="{C203E833-033C-4EEC-B197-28349FF16C76}" sibTransId="{611143C1-CD8D-4FC5-BFF1-D17A95C2FA2F}"/>
    <dgm:cxn modelId="{3FDBE70B-EC80-4B2A-8793-F4B4C1905896}" type="presOf" srcId="{3A3F9D5C-D35F-4741-B2E4-1E44B1291FAD}" destId="{02756042-6A1F-44BC-9905-1F98C15C4063}" srcOrd="0" destOrd="5" presId="urn:microsoft.com/office/officeart/2008/layout/VerticalCurvedList"/>
    <dgm:cxn modelId="{FDAAEE7F-C3C3-453E-B9ED-5A02FB6F9022}" srcId="{09B37B2C-44A7-45B5-949D-9C001DCF4545}" destId="{2E4D00E6-4024-4900-AD63-2F2368FDA764}" srcOrd="2" destOrd="0" parTransId="{969173F7-5EA8-492C-B71F-5D5989B390FF}" sibTransId="{2CD5EDB5-BD5B-4B78-928A-F6B33C8D6697}"/>
    <dgm:cxn modelId="{BCFE4F75-0804-4F7D-BED0-97D278EF3090}" srcId="{2E4D00E6-4024-4900-AD63-2F2368FDA764}" destId="{49C55BA0-2434-42B3-803C-F677D787E655}" srcOrd="3" destOrd="0" parTransId="{4C9F038D-753D-46E9-83BE-DD60BD697B25}" sibTransId="{560E08F8-99D9-43A3-B746-AC13F933C1A9}"/>
    <dgm:cxn modelId="{BC845A53-852D-43F5-A6CC-ED9DC89AEA93}" srcId="{02897F60-FCCD-49D9-8637-611F3F56C210}" destId="{79D72D53-23E7-4283-BB4A-5BF60A09D5C7}" srcOrd="0" destOrd="0" parTransId="{90F76423-56BD-4109-9BE8-E5BBB27CD329}" sibTransId="{CFA0EF94-D3C4-40D3-9E15-5A0E81420203}"/>
    <dgm:cxn modelId="{2B2FC0F8-E41D-446B-AECC-99B1C68CE65C}" srcId="{02897F60-FCCD-49D9-8637-611F3F56C210}" destId="{82280000-53D9-4FFD-B645-AFF8023448D6}" srcOrd="4" destOrd="0" parTransId="{47810A69-8A12-4347-937E-B79483D522FD}" sibTransId="{C397413A-A610-406F-A39C-029E69B7D530}"/>
    <dgm:cxn modelId="{CD421043-C4AD-4CA5-815D-E59FF883DB20}" srcId="{82280000-53D9-4FFD-B645-AFF8023448D6}" destId="{584B67E0-A147-4806-9331-91A7A57958A4}" srcOrd="0" destOrd="0" parTransId="{49440A2B-36E6-4A82-992F-EB0E574F1BCA}" sibTransId="{BA13C8BE-7F8E-4493-9F70-5858BB9809EC}"/>
    <dgm:cxn modelId="{0BE71DFF-1181-4A35-9F14-CD6EFBF3DD24}" srcId="{09B37B2C-44A7-45B5-949D-9C001DCF4545}" destId="{A3AF33DD-90F8-4F5B-8A53-A476F9AD825C}" srcOrd="0" destOrd="0" parTransId="{FC8ACD3E-0A2B-46C5-A00E-B430DF7CB55D}" sibTransId="{F120F5F3-6363-4C70-A636-CBEB928C5D80}"/>
    <dgm:cxn modelId="{08B76025-18A3-4581-9E96-391610E5507B}" type="presOf" srcId="{F120F5F3-6363-4C70-A636-CBEB928C5D80}" destId="{D6C57FBF-E0DA-4F5C-9B48-88911D1B1547}" srcOrd="0" destOrd="0" presId="urn:microsoft.com/office/officeart/2008/layout/VerticalCurvedList"/>
    <dgm:cxn modelId="{BC7675FA-CC57-471F-9CE3-576EE3743729}" srcId="{02897F60-FCCD-49D9-8637-611F3F56C210}" destId="{1E51CCD2-3413-4F03-B1C3-2EF793847ADC}" srcOrd="5" destOrd="0" parTransId="{4CAE1EA2-19AE-4D31-B517-49E50C95E424}" sibTransId="{8A8A421B-D893-4E88-82B2-7ADCF0D2ADB3}"/>
    <dgm:cxn modelId="{EEE6C333-EB3A-4E6F-A410-191903350E20}" type="presOf" srcId="{70D51117-B73A-4BAC-B23D-B22C2D7704A6}" destId="{7AE25984-043F-48A2-BDF7-9837AEC7C6CE}" srcOrd="0" destOrd="8" presId="urn:microsoft.com/office/officeart/2008/layout/VerticalCurvedList"/>
    <dgm:cxn modelId="{2EA9EDC2-0703-4E47-B6F4-5C4DA2D3605B}" srcId="{1E51CCD2-3413-4F03-B1C3-2EF793847ADC}" destId="{70D51117-B73A-4BAC-B23D-B22C2D7704A6}" srcOrd="0" destOrd="0" parTransId="{3447C55E-658A-4A5F-BA17-DFA40F1AAECC}" sibTransId="{BE315BB9-34A3-4EFF-A8C6-CB6A3A5B9B00}"/>
    <dgm:cxn modelId="{FF1AA819-F71C-4522-AE3D-1DDDCF3C0955}" type="presParOf" srcId="{9DCD884E-9A16-42FB-B6F7-DBE4CFA91DD8}" destId="{F4992237-D1FB-4947-BD37-96ADC2A34A20}" srcOrd="0" destOrd="0" presId="urn:microsoft.com/office/officeart/2008/layout/VerticalCurvedList"/>
    <dgm:cxn modelId="{5BA24CA6-156C-4907-92F5-9E8383EABC40}" type="presParOf" srcId="{F4992237-D1FB-4947-BD37-96ADC2A34A20}" destId="{EA009AB8-8E36-4624-B176-4AD4F5387562}" srcOrd="0" destOrd="0" presId="urn:microsoft.com/office/officeart/2008/layout/VerticalCurvedList"/>
    <dgm:cxn modelId="{FE3C151A-0937-4CD7-93D6-C1A9FF4C66D9}" type="presParOf" srcId="{EA009AB8-8E36-4624-B176-4AD4F5387562}" destId="{F517A13D-50E7-494B-8AB6-8EA4C96232BF}" srcOrd="0" destOrd="0" presId="urn:microsoft.com/office/officeart/2008/layout/VerticalCurvedList"/>
    <dgm:cxn modelId="{E6A77F70-A43F-4DB5-9213-E380BC94C1F2}" type="presParOf" srcId="{EA009AB8-8E36-4624-B176-4AD4F5387562}" destId="{D6C57FBF-E0DA-4F5C-9B48-88911D1B1547}" srcOrd="1" destOrd="0" presId="urn:microsoft.com/office/officeart/2008/layout/VerticalCurvedList"/>
    <dgm:cxn modelId="{7E67A54B-BFE8-4DAF-99AE-7FCB507DFE67}" type="presParOf" srcId="{EA009AB8-8E36-4624-B176-4AD4F5387562}" destId="{7E327152-C6E9-4B93-93C7-C85BF9A520A8}" srcOrd="2" destOrd="0" presId="urn:microsoft.com/office/officeart/2008/layout/VerticalCurvedList"/>
    <dgm:cxn modelId="{35417932-6FB7-4D6E-AD41-01F8C09B2DE9}" type="presParOf" srcId="{EA009AB8-8E36-4624-B176-4AD4F5387562}" destId="{8E7C7F33-5AAA-4FCA-8603-0B1D394A1A6B}" srcOrd="3" destOrd="0" presId="urn:microsoft.com/office/officeart/2008/layout/VerticalCurvedList"/>
    <dgm:cxn modelId="{94B03706-36BA-414D-B262-A8CAB44A6D2C}" type="presParOf" srcId="{F4992237-D1FB-4947-BD37-96ADC2A34A20}" destId="{4AC0CB08-9868-4500-9A87-3EFD9FAEE699}" srcOrd="1" destOrd="0" presId="urn:microsoft.com/office/officeart/2008/layout/VerticalCurvedList"/>
    <dgm:cxn modelId="{8C07113C-954B-44FC-80E7-D83FBAA50C9C}" type="presParOf" srcId="{F4992237-D1FB-4947-BD37-96ADC2A34A20}" destId="{46C9E8EA-ECB9-48E7-AEF7-426A705A809D}" srcOrd="2" destOrd="0" presId="urn:microsoft.com/office/officeart/2008/layout/VerticalCurvedList"/>
    <dgm:cxn modelId="{C0317014-4616-4CE1-BD89-F51F39577D9D}" type="presParOf" srcId="{46C9E8EA-ECB9-48E7-AEF7-426A705A809D}" destId="{244F1C5B-AED9-4E7C-BB57-B8B2D807822E}" srcOrd="0" destOrd="0" presId="urn:microsoft.com/office/officeart/2008/layout/VerticalCurvedList"/>
    <dgm:cxn modelId="{4BE5A80F-657A-419D-946E-BDCC21498247}" type="presParOf" srcId="{F4992237-D1FB-4947-BD37-96ADC2A34A20}" destId="{7AE25984-043F-48A2-BDF7-9837AEC7C6CE}" srcOrd="3" destOrd="0" presId="urn:microsoft.com/office/officeart/2008/layout/VerticalCurvedList"/>
    <dgm:cxn modelId="{75E6055A-F0FA-46D6-A94E-4737FF46CE2D}" type="presParOf" srcId="{F4992237-D1FB-4947-BD37-96ADC2A34A20}" destId="{5A4CC753-2AC2-4859-9CD1-BA3D7D33E41D}" srcOrd="4" destOrd="0" presId="urn:microsoft.com/office/officeart/2008/layout/VerticalCurvedList"/>
    <dgm:cxn modelId="{B12643A7-B8ED-426D-9885-3BBA3AD631CB}" type="presParOf" srcId="{5A4CC753-2AC2-4859-9CD1-BA3D7D33E41D}" destId="{49E60094-5A6A-48C6-898B-E57DF341BE58}" srcOrd="0" destOrd="0" presId="urn:microsoft.com/office/officeart/2008/layout/VerticalCurvedList"/>
    <dgm:cxn modelId="{9BCB4F85-6285-481E-AD8E-90CB9571090B}" type="presParOf" srcId="{F4992237-D1FB-4947-BD37-96ADC2A34A20}" destId="{02756042-6A1F-44BC-9905-1F98C15C4063}" srcOrd="5" destOrd="0" presId="urn:microsoft.com/office/officeart/2008/layout/VerticalCurvedList"/>
    <dgm:cxn modelId="{9B1EDB35-9C09-483B-82DF-F0C858E9894B}" type="presParOf" srcId="{F4992237-D1FB-4947-BD37-96ADC2A34A20}" destId="{507FF93F-99D8-4034-8A0C-20924DA410D2}" srcOrd="6" destOrd="0" presId="urn:microsoft.com/office/officeart/2008/layout/VerticalCurvedList"/>
    <dgm:cxn modelId="{27DC5180-6196-46F9-82D9-66EE21B258FF}" type="presParOf" srcId="{507FF93F-99D8-4034-8A0C-20924DA410D2}" destId="{CC8A8D80-E66A-42FB-A348-2AC6B4BC31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C57FBF-E0DA-4F5C-9B48-88911D1B1547}">
      <dsp:nvSpPr>
        <dsp:cNvPr id="0" name=""/>
        <dsp:cNvSpPr/>
      </dsp:nvSpPr>
      <dsp:spPr>
        <a:xfrm>
          <a:off x="-5862135" y="-897147"/>
          <a:ext cx="6978870" cy="6978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6CB17-1254-4461-8A56-1C3D549D88CF}">
      <dsp:nvSpPr>
        <dsp:cNvPr id="0" name=""/>
        <dsp:cNvSpPr/>
      </dsp:nvSpPr>
      <dsp:spPr>
        <a:xfrm>
          <a:off x="584519" y="298631"/>
          <a:ext cx="7407491" cy="997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3091" tIns="30480" rIns="30480" bIns="3048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- только </a:t>
          </a:r>
          <a:r>
            <a:rPr lang="ru-RU" sz="1200" kern="1200" dirty="0" smtClean="0">
              <a:latin typeface="Arial" pitchFamily="34" charset="0"/>
              <a:cs typeface="Arial" pitchFamily="34" charset="0"/>
            </a:rPr>
            <a:t>устный (</a:t>
          </a:r>
          <a:r>
            <a:rPr lang="ru-RU" sz="1200" kern="1200" dirty="0" err="1" smtClean="0">
              <a:latin typeface="Arial" pitchFamily="34" charset="0"/>
              <a:cs typeface="Arial" pitchFamily="34" charset="0"/>
            </a:rPr>
            <a:t>аудирование</a:t>
          </a:r>
          <a:r>
            <a:rPr lang="ru-RU" sz="1200" kern="1200" dirty="0" smtClean="0">
              <a:latin typeface="Arial" pitchFamily="34" charset="0"/>
              <a:cs typeface="Arial" pitchFamily="34" charset="0"/>
            </a:rPr>
            <a:t>)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- только </a:t>
          </a:r>
          <a:r>
            <a:rPr lang="ru-RU" sz="1200" kern="1200" dirty="0" smtClean="0">
              <a:latin typeface="Arial" pitchFamily="34" charset="0"/>
              <a:cs typeface="Arial" pitchFamily="34" charset="0"/>
            </a:rPr>
            <a:t>письменный (чтение)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Arial"/>
              <a:ea typeface="Calibri"/>
              <a:cs typeface="Times New Roman"/>
            </a:rPr>
            <a:t>- устный </a:t>
          </a:r>
          <a:r>
            <a:rPr lang="ru-RU" sz="1200" kern="1200" dirty="0" smtClean="0">
              <a:effectLst/>
              <a:latin typeface="Arial"/>
              <a:ea typeface="Calibri"/>
              <a:cs typeface="Times New Roman"/>
            </a:rPr>
            <a:t>и письменный в сочетании</a:t>
          </a:r>
          <a:endParaRPr lang="ru-RU" sz="1200" kern="1200" dirty="0" smtClean="0">
            <a:latin typeface="Arial" pitchFamily="34" charset="0"/>
            <a:cs typeface="Arial" pitchFamily="34" charset="0"/>
          </a:endParaRP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Arial"/>
              <a:ea typeface="Calibri"/>
              <a:cs typeface="Times New Roman"/>
            </a:rPr>
            <a:t>- преобразование </a:t>
          </a:r>
          <a:r>
            <a:rPr lang="ru-RU" sz="1200" kern="1200" dirty="0" smtClean="0">
              <a:effectLst/>
              <a:latin typeface="Arial"/>
              <a:ea typeface="Calibri"/>
              <a:cs typeface="Times New Roman"/>
            </a:rPr>
            <a:t>вербального материала (текст, заданное сочинение) в графической или предметной (схемы, </a:t>
          </a:r>
          <a:r>
            <a:rPr lang="ru-RU" sz="1200" kern="1200" dirty="0" smtClean="0">
              <a:effectLst/>
              <a:latin typeface="Arial"/>
              <a:ea typeface="Calibri"/>
              <a:cs typeface="Times New Roman"/>
            </a:rPr>
            <a:t>модели)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584519" y="298631"/>
        <a:ext cx="7407491" cy="997512"/>
      </dsp:txXfrm>
    </dsp:sp>
    <dsp:sp modelId="{06F5F5B9-6CAF-4C29-B339-0BC60B0663A0}">
      <dsp:nvSpPr>
        <dsp:cNvPr id="0" name=""/>
        <dsp:cNvSpPr/>
      </dsp:nvSpPr>
      <dsp:spPr>
        <a:xfrm>
          <a:off x="86022" y="298890"/>
          <a:ext cx="996993" cy="9969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94F89E-64E5-4DA9-B769-D19C0350F318}">
      <dsp:nvSpPr>
        <dsp:cNvPr id="0" name=""/>
        <dsp:cNvSpPr/>
      </dsp:nvSpPr>
      <dsp:spPr>
        <a:xfrm>
          <a:off x="1008576" y="1656182"/>
          <a:ext cx="6950212" cy="7975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3091" tIns="30480" rIns="30480" bIns="3048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- в </a:t>
          </a: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устной и письменной форме, или в иных видах работ с текстом (редактирование, трансформация, восстановление) должно осуществляться после предварительного анализа с опорой на схему, алгоритм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08576" y="1656182"/>
        <a:ext cx="6950212" cy="797595"/>
      </dsp:txXfrm>
    </dsp:sp>
    <dsp:sp modelId="{E4415D2F-2F92-47C2-8E27-0E221837BC86}">
      <dsp:nvSpPr>
        <dsp:cNvPr id="0" name=""/>
        <dsp:cNvSpPr/>
      </dsp:nvSpPr>
      <dsp:spPr>
        <a:xfrm>
          <a:off x="543301" y="1495490"/>
          <a:ext cx="996993" cy="9969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FDFAEF-459E-4509-A249-D0FB0A02177E}">
      <dsp:nvSpPr>
        <dsp:cNvPr id="0" name=""/>
        <dsp:cNvSpPr/>
      </dsp:nvSpPr>
      <dsp:spPr>
        <a:xfrm>
          <a:off x="1041798" y="2791790"/>
          <a:ext cx="6950212" cy="7975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3091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для заикающихся: увеличение времени для устного ответа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41798" y="2791790"/>
        <a:ext cx="6950212" cy="797595"/>
      </dsp:txXfrm>
    </dsp:sp>
    <dsp:sp modelId="{44AAEF9B-B17D-4959-8068-3E0922BFAA1D}">
      <dsp:nvSpPr>
        <dsp:cNvPr id="0" name=""/>
        <dsp:cNvSpPr/>
      </dsp:nvSpPr>
      <dsp:spPr>
        <a:xfrm>
          <a:off x="543301" y="2692091"/>
          <a:ext cx="996993" cy="9969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5061B8-8C09-49EC-9ACF-93294A517C7F}">
      <dsp:nvSpPr>
        <dsp:cNvPr id="0" name=""/>
        <dsp:cNvSpPr/>
      </dsp:nvSpPr>
      <dsp:spPr>
        <a:xfrm>
          <a:off x="576519" y="4032449"/>
          <a:ext cx="7407491" cy="7975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3091" tIns="30480" rIns="30480" bIns="3048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соблюдение </a:t>
          </a: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обучающегося специального речевого и голосового режима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6519" y="4032449"/>
        <a:ext cx="7407491" cy="797595"/>
      </dsp:txXfrm>
    </dsp:sp>
    <dsp:sp modelId="{83FED1A4-6099-46EF-814A-D4534853C8B6}">
      <dsp:nvSpPr>
        <dsp:cNvPr id="0" name=""/>
        <dsp:cNvSpPr/>
      </dsp:nvSpPr>
      <dsp:spPr>
        <a:xfrm>
          <a:off x="86022" y="3888691"/>
          <a:ext cx="996993" cy="9969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E80074-16FB-486F-B394-15B03BEE9D7F}">
      <dsp:nvSpPr>
        <dsp:cNvPr id="0" name=""/>
        <dsp:cNvSpPr/>
      </dsp:nvSpPr>
      <dsp:spPr>
        <a:xfrm>
          <a:off x="0" y="278628"/>
          <a:ext cx="8568952" cy="76906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rPr>
            <a:t>Оценивание устных ответов и чтения осуществляется без учёта нарушений языковых или речевых норм, связанных с недостатками произносительной стороны </a:t>
          </a:r>
          <a:r>
            <a:rPr lang="ru-RU" sz="1600" kern="1200" dirty="0" smtClean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rPr>
            <a:t>речи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543" y="316171"/>
        <a:ext cx="8493866" cy="693976"/>
      </dsp:txXfrm>
    </dsp:sp>
    <dsp:sp modelId="{EAFFC90B-BF6B-44FB-9BDB-0EB0FD3A96B8}">
      <dsp:nvSpPr>
        <dsp:cNvPr id="0" name=""/>
        <dsp:cNvSpPr/>
      </dsp:nvSpPr>
      <dsp:spPr>
        <a:xfrm>
          <a:off x="0" y="1224136"/>
          <a:ext cx="8568952" cy="1058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произношение звуков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воспроизведение </a:t>
          </a: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слов сложной слоговой структуры, интонационных и ритмических 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структур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224136"/>
        <a:ext cx="8568952" cy="1058804"/>
      </dsp:txXfrm>
    </dsp:sp>
    <dsp:sp modelId="{CADA5956-9A7A-40DD-88AB-BC4C50D3F2D5}">
      <dsp:nvSpPr>
        <dsp:cNvPr id="0" name=""/>
        <dsp:cNvSpPr/>
      </dsp:nvSpPr>
      <dsp:spPr>
        <a:xfrm>
          <a:off x="0" y="2160241"/>
          <a:ext cx="8568952" cy="5654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При оценке чтения у обучающихся с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дислексией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не учитываются специфические ошибки 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602" y="2187843"/>
        <a:ext cx="8513748" cy="510216"/>
      </dsp:txXfrm>
    </dsp:sp>
    <dsp:sp modelId="{9A33EB17-5745-4A1D-954C-23CE8F2BB59C}">
      <dsp:nvSpPr>
        <dsp:cNvPr id="0" name=""/>
        <dsp:cNvSpPr/>
      </dsp:nvSpPr>
      <dsp:spPr>
        <a:xfrm>
          <a:off x="0" y="2880318"/>
          <a:ext cx="8568952" cy="9283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замены букв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перестановки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пропуски букв и слогов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880318"/>
        <a:ext cx="8568952" cy="928339"/>
      </dsp:txXfrm>
    </dsp:sp>
    <dsp:sp modelId="{2E1FB104-AD01-4002-8CB6-6FD2500DBAAC}">
      <dsp:nvSpPr>
        <dsp:cNvPr id="0" name=""/>
        <dsp:cNvSpPr/>
      </dsp:nvSpPr>
      <dsp:spPr>
        <a:xfrm>
          <a:off x="0" y="3960439"/>
          <a:ext cx="8568952" cy="56923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Оценивание письменных работ осуществляется с особым учетом специфических (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дисграфических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ошибок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788" y="3988227"/>
        <a:ext cx="8513376" cy="513662"/>
      </dsp:txXfrm>
    </dsp:sp>
    <dsp:sp modelId="{15CC1731-1071-4896-9D0B-141C1945D1A8}">
      <dsp:nvSpPr>
        <dsp:cNvPr id="0" name=""/>
        <dsp:cNvSpPr/>
      </dsp:nvSpPr>
      <dsp:spPr>
        <a:xfrm>
          <a:off x="0" y="4752529"/>
          <a:ext cx="8568952" cy="602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3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дисграфические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ошибки одного типа (акустические,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моторные,оптические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, языкового анализа) оцениваются как 1 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орфографическая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752529"/>
        <a:ext cx="8568952" cy="6022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C57FBF-E0DA-4F5C-9B48-88911D1B1547}">
      <dsp:nvSpPr>
        <dsp:cNvPr id="0" name=""/>
        <dsp:cNvSpPr/>
      </dsp:nvSpPr>
      <dsp:spPr>
        <a:xfrm>
          <a:off x="-5860797" y="-897147"/>
          <a:ext cx="6978870" cy="6978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C0CB08-9868-4500-9A87-3EFD9FAEE699}">
      <dsp:nvSpPr>
        <dsp:cNvPr id="0" name=""/>
        <dsp:cNvSpPr/>
      </dsp:nvSpPr>
      <dsp:spPr>
        <a:xfrm>
          <a:off x="711327" y="187495"/>
          <a:ext cx="7273729" cy="10369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3051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1)особая форма </a:t>
          </a:r>
          <a:r>
            <a:rPr lang="ru-RU" sz="1200" kern="1200" dirty="0" smtClean="0">
              <a:latin typeface="Arial" pitchFamily="34" charset="0"/>
              <a:cs typeface="Arial" pitchFamily="34" charset="0"/>
            </a:rPr>
            <a:t>аттестации </a:t>
          </a:r>
          <a:r>
            <a:rPr lang="ru-RU" sz="1200" kern="1200" dirty="0" smtClean="0">
              <a:latin typeface="Arial" pitchFamily="34" charset="0"/>
              <a:cs typeface="Arial" pitchFamily="34" charset="0"/>
            </a:rPr>
            <a:t>(в малой группе, индивидуально) с учетом особых образовательных потребностей и индивидуальных особенностей учащихся с </a:t>
          </a:r>
          <a:r>
            <a:rPr lang="ru-RU" sz="1200" kern="1200" dirty="0" smtClean="0">
              <a:latin typeface="Arial" pitchFamily="34" charset="0"/>
              <a:cs typeface="Arial" pitchFamily="34" charset="0"/>
            </a:rPr>
            <a:t>ТНР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711327" y="187495"/>
        <a:ext cx="7273729" cy="1036915"/>
      </dsp:txXfrm>
    </dsp:sp>
    <dsp:sp modelId="{244F1C5B-AED9-4E7C-BB57-B8B2D807822E}">
      <dsp:nvSpPr>
        <dsp:cNvPr id="0" name=""/>
        <dsp:cNvSpPr/>
      </dsp:nvSpPr>
      <dsp:spPr>
        <a:xfrm>
          <a:off x="0" y="93879"/>
          <a:ext cx="1296144" cy="12961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E25984-043F-48A2-BDF7-9837AEC7C6CE}">
      <dsp:nvSpPr>
        <dsp:cNvPr id="0" name=""/>
        <dsp:cNvSpPr/>
      </dsp:nvSpPr>
      <dsp:spPr>
        <a:xfrm>
          <a:off x="1167126" y="2016224"/>
          <a:ext cx="6755633" cy="11521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3051" tIns="27940" rIns="27940" bIns="2794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Arial" pitchFamily="34" charset="0"/>
              <a:cs typeface="Arial" pitchFamily="34" charset="0"/>
            </a:rPr>
            <a:t>создание привычной для обучающихся обстановки в классе:</a:t>
          </a:r>
          <a:endParaRPr lang="ru-RU" sz="1100" kern="1200" dirty="0">
            <a:latin typeface="Arial" pitchFamily="34" charset="0"/>
            <a:cs typeface="Arial" pitchFamily="34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 присутствие </a:t>
          </a:r>
          <a:r>
            <a:rPr lang="ru-RU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своего </a:t>
          </a:r>
          <a:r>
            <a:rPr lang="ru-RU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учителя</a:t>
          </a:r>
          <a:endParaRPr lang="ru-RU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наличие</a:t>
          </a:r>
          <a:r>
            <a:rPr lang="ru-RU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100" kern="1200" dirty="0">
              <a:latin typeface="Arial" panose="020B0604020202020204" pitchFamily="34" charset="0"/>
              <a:cs typeface="Arial" panose="020B0604020202020204" pitchFamily="34" charset="0"/>
            </a:rPr>
            <a:t>привычных для учащихся с ТНР мнестических проб: наглядных схем,шаблонов общего хода выполнения </a:t>
          </a:r>
          <a:r>
            <a:rPr lang="ru-RU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задания</a:t>
          </a:r>
          <a:endParaRPr lang="ru-RU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 наличие </a:t>
          </a:r>
          <a:r>
            <a:rPr lang="ru-RU" sz="1100" kern="1200" dirty="0">
              <a:latin typeface="Arial" panose="020B0604020202020204" pitchFamily="34" charset="0"/>
              <a:cs typeface="Arial" panose="020B0604020202020204" pitchFamily="34" charset="0"/>
            </a:rPr>
            <a:t>в начале проверочной работы этапа общей организации </a:t>
          </a:r>
          <a:r>
            <a:rPr lang="ru-RU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деятельности</a:t>
          </a:r>
          <a:endParaRPr lang="ru-RU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 при </a:t>
          </a:r>
          <a:r>
            <a:rPr lang="ru-RU" sz="1100" kern="1200" dirty="0">
              <a:latin typeface="Arial" panose="020B0604020202020204" pitchFamily="34" charset="0"/>
              <a:cs typeface="Arial" panose="020B0604020202020204" pitchFamily="34" charset="0"/>
            </a:rPr>
            <a:t>необходимости предоставление дифференцированной </a:t>
          </a:r>
          <a:r>
            <a:rPr lang="ru-RU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помощи</a:t>
          </a:r>
          <a:endParaRPr lang="ru-RU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2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67126" y="2016224"/>
        <a:ext cx="6755633" cy="1152126"/>
      </dsp:txXfrm>
    </dsp:sp>
    <dsp:sp modelId="{49E60094-5A6A-48C6-898B-E57DF341BE58}">
      <dsp:nvSpPr>
        <dsp:cNvPr id="0" name=""/>
        <dsp:cNvSpPr/>
      </dsp:nvSpPr>
      <dsp:spPr>
        <a:xfrm>
          <a:off x="448465" y="1944216"/>
          <a:ext cx="1296144" cy="12961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756042-6A1F-44BC-9905-1F98C15C4063}">
      <dsp:nvSpPr>
        <dsp:cNvPr id="0" name=""/>
        <dsp:cNvSpPr/>
      </dsp:nvSpPr>
      <dsp:spPr>
        <a:xfrm>
          <a:off x="719619" y="3542791"/>
          <a:ext cx="7273729" cy="12097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3051" tIns="27940" rIns="27940" bIns="2794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Arial" pitchFamily="34" charset="0"/>
              <a:cs typeface="Arial" pitchFamily="34" charset="0"/>
            </a:rPr>
            <a:t>предоставление </a:t>
          </a:r>
          <a:r>
            <a:rPr lang="ru-RU" sz="1100" kern="1200" dirty="0" smtClean="0">
              <a:latin typeface="Arial" pitchFamily="34" charset="0"/>
              <a:cs typeface="Arial" pitchFamily="34" charset="0"/>
            </a:rPr>
            <a:t>дифференцированной помощи:</a:t>
          </a:r>
          <a:endParaRPr lang="ru-RU" sz="1100" kern="1200" dirty="0">
            <a:latin typeface="Arial" pitchFamily="34" charset="0"/>
            <a:cs typeface="Arial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Arial" pitchFamily="34" charset="0"/>
              <a:cs typeface="Arial" pitchFamily="34" charset="0"/>
            </a:rPr>
            <a:t>стимулирующей: одобрение, эмоциональная </a:t>
          </a:r>
          <a:r>
            <a:rPr lang="ru-RU" sz="1100" kern="1200" dirty="0" smtClean="0">
              <a:latin typeface="Arial" pitchFamily="34" charset="0"/>
              <a:cs typeface="Arial" pitchFamily="34" charset="0"/>
            </a:rPr>
            <a:t>поддержка</a:t>
          </a:r>
          <a:endParaRPr lang="ru-RU" sz="1100" kern="1200" dirty="0">
            <a:latin typeface="Arial" pitchFamily="34" charset="0"/>
            <a:cs typeface="Arial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Arial" pitchFamily="34" charset="0"/>
              <a:cs typeface="Arial" pitchFamily="34" charset="0"/>
            </a:rPr>
            <a:t>организующей: привлечение и концентрирование внимания на выполнении контрольной или проверочной </a:t>
          </a:r>
          <a:r>
            <a:rPr lang="ru-RU" sz="1100" kern="1200" dirty="0" smtClean="0">
              <a:latin typeface="Arial" pitchFamily="34" charset="0"/>
              <a:cs typeface="Arial" pitchFamily="34" charset="0"/>
            </a:rPr>
            <a:t>работы</a:t>
          </a:r>
          <a:endParaRPr lang="ru-RU" sz="1100" kern="1200" dirty="0">
            <a:latin typeface="Arial" pitchFamily="34" charset="0"/>
            <a:cs typeface="Arial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Arial" pitchFamily="34" charset="0"/>
              <a:cs typeface="Arial" pitchFamily="34" charset="0"/>
            </a:rPr>
            <a:t>напоминание о </a:t>
          </a:r>
          <a:r>
            <a:rPr lang="ru-RU" sz="1100" kern="1200" dirty="0" smtClean="0">
              <a:latin typeface="Arial" pitchFamily="34" charset="0"/>
              <a:cs typeface="Arial" pitchFamily="34" charset="0"/>
            </a:rPr>
            <a:t>самопроверке</a:t>
          </a:r>
          <a:endParaRPr lang="ru-RU" sz="1100" kern="1200" dirty="0">
            <a:latin typeface="Arial" pitchFamily="34" charset="0"/>
            <a:cs typeface="Arial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Arial" pitchFamily="34" charset="0"/>
              <a:cs typeface="Arial" pitchFamily="34" charset="0"/>
            </a:rPr>
            <a:t>направляющей (повторение и разъяснение инструкций к заданию</a:t>
          </a:r>
          <a:r>
            <a:rPr lang="ru-RU" sz="1000" kern="1200" dirty="0" smtClean="0">
              <a:latin typeface="Arial" pitchFamily="34" charset="0"/>
              <a:cs typeface="Arial" pitchFamily="34" charset="0"/>
            </a:rPr>
            <a:t>)</a:t>
          </a:r>
          <a:endParaRPr lang="ru-RU" sz="1000" kern="1200" dirty="0">
            <a:latin typeface="Arial" pitchFamily="34" charset="0"/>
            <a:cs typeface="Arial" pitchFamily="34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9619" y="3542791"/>
        <a:ext cx="7273729" cy="1209737"/>
      </dsp:txXfrm>
    </dsp:sp>
    <dsp:sp modelId="{CC8A8D80-E66A-42FB-A348-2AC6B4BC319E}">
      <dsp:nvSpPr>
        <dsp:cNvPr id="0" name=""/>
        <dsp:cNvSpPr/>
      </dsp:nvSpPr>
      <dsp:spPr>
        <a:xfrm>
          <a:off x="71547" y="3499588"/>
          <a:ext cx="1296144" cy="12961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25B44-3BEB-433D-9183-FFC14FB75B78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7AD69-AB0C-4EB7-953E-F47E62D24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87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BFA76-5575-462E-8AFD-07F4992580BD}" type="datetime1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69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CD98-01CA-4ED6-A203-E54F7D73A853}" type="datetime1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762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8E50-D117-4C9C-A463-9DC38E321B4B}" type="datetime1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684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2448-BEFD-4F80-A6B3-378D00A1FFFF}" type="datetime1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90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8B67-F5BA-4752-A640-6C17E4F6C665}" type="datetime1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57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C771-C011-4A24-84DE-0782E86066CC}" type="datetime1">
              <a:rPr lang="ru-RU" smtClean="0"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84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15D0-9E94-4A21-AF9A-B131066DC014}" type="datetime1">
              <a:rPr lang="ru-RU" smtClean="0"/>
              <a:t>15.02.2024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42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6561-11A0-40D4-A1D4-D2ACBEE279C2}" type="datetime1">
              <a:rPr lang="ru-RU" smtClean="0"/>
              <a:t>15.02.2024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02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9576-8F73-4201-A0E7-17A9A0E04C9B}" type="datetime1">
              <a:rPr lang="ru-RU" smtClean="0"/>
              <a:t>15.02.2024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753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35D2-EA15-474C-B715-C7F41F111253}" type="datetime1">
              <a:rPr lang="ru-RU" smtClean="0"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72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9E20-0E62-4C12-9051-23C8E2490347}" type="datetime1">
              <a:rPr lang="ru-RU" smtClean="0"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780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64BB2-9686-4010-910D-21F26842B4A9}" type="datetime1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FD6CB-A28F-4755-AD90-8D8270D1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87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434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Курганской области </a:t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детям»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444" y="968534"/>
            <a:ext cx="1222574" cy="122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0767" y="2852936"/>
            <a:ext cx="7848872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Arial"/>
                <a:ea typeface="Times New Roman"/>
                <a:cs typeface="Times New Roman"/>
              </a:rPr>
              <a:t>Организация оценочных мероприятий при реализации ФАОП образования обучающихся с ТНР на этапе </a:t>
            </a:r>
            <a:r>
              <a:rPr lang="ru-RU" sz="2400" b="1" dirty="0" smtClean="0">
                <a:latin typeface="Arial"/>
                <a:ea typeface="Times New Roman"/>
                <a:cs typeface="Times New Roman"/>
              </a:rPr>
              <a:t>ООО</a:t>
            </a:r>
            <a:endParaRPr lang="ru-RU" sz="2000" dirty="0">
              <a:ea typeface="Times New Roman"/>
              <a:cs typeface="Times New Roman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652120" y="5157192"/>
            <a:ext cx="324982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Чиянова</a:t>
            </a:r>
            <a:r>
              <a:rPr kumimoji="0" lang="ru-RU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Д.В.,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учитель-логопед ЦПМПК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Курганской области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1448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88640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Отбор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вербального материала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оценочных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процедур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37747908"/>
              </p:ext>
            </p:extLst>
          </p:nvPr>
        </p:nvGraphicFramePr>
        <p:xfrm>
          <a:off x="539552" y="1268760"/>
          <a:ext cx="806489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053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3786" y="188640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672384065"/>
              </p:ext>
            </p:extLst>
          </p:nvPr>
        </p:nvGraphicFramePr>
        <p:xfrm>
          <a:off x="251520" y="764704"/>
          <a:ext cx="8568952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259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Специальные условия проведения оценочных процедур, различных форм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аттестации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668211516"/>
              </p:ext>
            </p:extLst>
          </p:nvPr>
        </p:nvGraphicFramePr>
        <p:xfrm>
          <a:off x="539552" y="1268760"/>
          <a:ext cx="806489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6669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592580" algn="l"/>
              </a:tabLst>
            </a:pPr>
            <a:r>
              <a:rPr lang="ru-RU" sz="2400" b="1" dirty="0" err="1">
                <a:latin typeface="Arial" pitchFamily="34" charset="0"/>
                <a:ea typeface="Times New Roman"/>
                <a:cs typeface="Arial" pitchFamily="34" charset="0"/>
              </a:rPr>
              <a:t>Адаптирование</a:t>
            </a:r>
            <a:r>
              <a:rPr lang="ru-RU" sz="2400" b="1" dirty="0">
                <a:latin typeface="Arial" pitchFamily="34" charset="0"/>
                <a:ea typeface="Times New Roman"/>
                <a:cs typeface="Arial" pitchFamily="34" charset="0"/>
              </a:rPr>
              <a:t> инструкции с </a:t>
            </a:r>
            <a:r>
              <a:rPr lang="ru-RU" sz="2400" b="1" dirty="0" smtClean="0">
                <a:latin typeface="Arial" pitchFamily="34" charset="0"/>
                <a:ea typeface="Times New Roman"/>
                <a:cs typeface="Arial" pitchFamily="34" charset="0"/>
              </a:rPr>
              <a:t>учетом образовательных </a:t>
            </a:r>
            <a:r>
              <a:rPr lang="ru-RU" sz="2400" b="1" dirty="0">
                <a:latin typeface="Arial" pitchFamily="34" charset="0"/>
                <a:ea typeface="Times New Roman"/>
                <a:cs typeface="Arial" pitchFamily="34" charset="0"/>
              </a:rPr>
              <a:t>потребностей и индивидуальных особенностей обучающихся с ТНР ;</a:t>
            </a:r>
            <a:br>
              <a:rPr lang="ru-RU" sz="2400" b="1" dirty="0">
                <a:latin typeface="Arial" pitchFamily="34" charset="0"/>
                <a:ea typeface="Times New Roman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−"/>
              <a:tabLst>
                <a:tab pos="1592580" algn="l"/>
              </a:tabLst>
            </a:pPr>
            <a:r>
              <a:rPr lang="ru-RU" sz="1800" dirty="0" smtClean="0">
                <a:latin typeface="Arial" pitchFamily="34" charset="0"/>
                <a:ea typeface="Times New Roman"/>
                <a:cs typeface="Arial" pitchFamily="34" charset="0"/>
              </a:rPr>
              <a:t>упрощение </a:t>
            </a:r>
            <a:r>
              <a:rPr lang="ru-RU" sz="1800" dirty="0">
                <a:latin typeface="Arial" pitchFamily="34" charset="0"/>
                <a:ea typeface="Times New Roman"/>
                <a:cs typeface="Arial" pitchFamily="34" charset="0"/>
              </a:rPr>
              <a:t>сложной инструкции посредством деления ее на короткие смысловые единицы, задающие </a:t>
            </a:r>
            <a:r>
              <a:rPr lang="ru-RU" sz="1800" dirty="0" err="1">
                <a:latin typeface="Arial" pitchFamily="34" charset="0"/>
                <a:ea typeface="Times New Roman"/>
                <a:cs typeface="Arial" pitchFamily="34" charset="0"/>
              </a:rPr>
              <a:t>пошаговость</a:t>
            </a:r>
            <a:r>
              <a:rPr lang="ru-RU" sz="1800" dirty="0">
                <a:latin typeface="Arial" pitchFamily="34" charset="0"/>
                <a:ea typeface="Times New Roman"/>
                <a:cs typeface="Arial" pitchFamily="34" charset="0"/>
              </a:rPr>
              <a:t> выполнения </a:t>
            </a:r>
            <a:r>
              <a:rPr lang="ru-RU" sz="1800" dirty="0" smtClean="0">
                <a:latin typeface="Arial" pitchFamily="34" charset="0"/>
                <a:ea typeface="Times New Roman"/>
                <a:cs typeface="Arial" pitchFamily="34" charset="0"/>
              </a:rPr>
              <a:t>задания</a:t>
            </a:r>
            <a:endParaRPr lang="ru-RU" sz="18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−"/>
              <a:tabLst>
                <a:tab pos="1592580" algn="l"/>
              </a:tabLst>
            </a:pPr>
            <a:r>
              <a:rPr lang="ru-RU" sz="1800" dirty="0" smtClean="0">
                <a:latin typeface="Arial" pitchFamily="34" charset="0"/>
                <a:ea typeface="Times New Roman"/>
                <a:cs typeface="Arial" pitchFamily="34" charset="0"/>
              </a:rPr>
              <a:t>дополнение </a:t>
            </a:r>
            <a:r>
              <a:rPr lang="ru-RU" sz="1800" dirty="0">
                <a:latin typeface="Arial" pitchFamily="34" charset="0"/>
                <a:ea typeface="Times New Roman"/>
                <a:cs typeface="Arial" pitchFamily="34" charset="0"/>
              </a:rPr>
              <a:t>к письменной инструкции прочтение педагогом вслух задания в медленном темпе с четкими смысловыми </a:t>
            </a:r>
            <a:r>
              <a:rPr lang="ru-RU" sz="1800" dirty="0" smtClean="0">
                <a:latin typeface="Arial" pitchFamily="34" charset="0"/>
                <a:ea typeface="Times New Roman"/>
                <a:cs typeface="Arial" pitchFamily="34" charset="0"/>
              </a:rPr>
              <a:t>акцентами</a:t>
            </a:r>
            <a:endParaRPr lang="ru-RU" sz="18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−"/>
              <a:tabLst>
                <a:tab pos="1592580" algn="l"/>
              </a:tabLst>
            </a:pPr>
            <a:r>
              <a:rPr lang="ru-RU" sz="1800" dirty="0" smtClean="0">
                <a:latin typeface="Arial" pitchFamily="34" charset="0"/>
                <a:ea typeface="Times New Roman"/>
                <a:cs typeface="Arial" pitchFamily="34" charset="0"/>
              </a:rPr>
              <a:t>увеличение </a:t>
            </a:r>
            <a:r>
              <a:rPr lang="ru-RU" sz="1800" dirty="0">
                <a:latin typeface="Arial" pitchFamily="34" charset="0"/>
                <a:ea typeface="Times New Roman"/>
                <a:cs typeface="Arial" pitchFamily="34" charset="0"/>
              </a:rPr>
              <a:t>времени, отводимого обучающемуся, в 1,5-2 раза в зависимости от индивидуальных особенностей здоровья обучающегося с </a:t>
            </a:r>
            <a:r>
              <a:rPr lang="ru-RU" sz="1800" dirty="0" smtClean="0">
                <a:latin typeface="Arial" pitchFamily="34" charset="0"/>
                <a:ea typeface="Times New Roman"/>
                <a:cs typeface="Arial" pitchFamily="34" charset="0"/>
              </a:rPr>
              <a:t>ТНР</a:t>
            </a:r>
            <a:endParaRPr lang="ru-RU" sz="18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−"/>
              <a:tabLst>
                <a:tab pos="1592580" algn="l"/>
              </a:tabLst>
            </a:pPr>
            <a:r>
              <a:rPr lang="ru-RU" sz="1800" dirty="0" smtClean="0">
                <a:latin typeface="Arial" pitchFamily="34" charset="0"/>
                <a:ea typeface="Times New Roman"/>
                <a:cs typeface="Arial" pitchFamily="34" charset="0"/>
              </a:rPr>
              <a:t>организация </a:t>
            </a:r>
            <a:r>
              <a:rPr lang="ru-RU" sz="1800" dirty="0">
                <a:latin typeface="Arial" pitchFamily="34" charset="0"/>
                <a:ea typeface="Times New Roman"/>
                <a:cs typeface="Arial" pitchFamily="34" charset="0"/>
              </a:rPr>
              <a:t>короткого перерыва (10-15 мин) при нарастании в поведении ребенка утомления, </a:t>
            </a:r>
            <a:r>
              <a:rPr lang="ru-RU" sz="1800" dirty="0" smtClean="0">
                <a:latin typeface="Arial" pitchFamily="34" charset="0"/>
                <a:ea typeface="Times New Roman"/>
                <a:cs typeface="Arial" pitchFamily="34" charset="0"/>
              </a:rPr>
              <a:t>истощения</a:t>
            </a:r>
            <a:endParaRPr lang="ru-RU" sz="18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>
              <a:buFont typeface="Arial" panose="020B0604020202020204" pitchFamily="34" charset="0"/>
              <a:buChar char="−"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876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392376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Адрес нашего сайта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91580" y="4293095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centr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45.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197" y="343539"/>
            <a:ext cx="1769590" cy="176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9632" y="2232178"/>
            <a:ext cx="64807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СПАСИБО </a:t>
            </a:r>
            <a:endParaRPr lang="ru-RU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ВНИМАНИЕ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7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396</Words>
  <Application>Microsoft Office PowerPoint</Application>
  <PresentationFormat>Экран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Специальные условия проведения оценочных процедур, различных форм аттестации</vt:lpstr>
      <vt:lpstr>Адаптирование инструкции с учетом образовательных потребностей и индивидуальных особенностей обучающихся с ТНР ; 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Света</dc:creator>
  <cp:lastModifiedBy>Света</cp:lastModifiedBy>
  <cp:revision>29</cp:revision>
  <cp:lastPrinted>2024-02-15T09:17:43Z</cp:lastPrinted>
  <dcterms:created xsi:type="dcterms:W3CDTF">2024-02-07T10:47:30Z</dcterms:created>
  <dcterms:modified xsi:type="dcterms:W3CDTF">2024-02-15T09:20:20Z</dcterms:modified>
</cp:coreProperties>
</file>