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95" r:id="rId9"/>
    <p:sldId id="277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45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522" y="260039"/>
            <a:ext cx="800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5445224"/>
            <a:ext cx="3272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Иванова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О.Н.,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учитель-логопед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ЦПМПК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462" y="1052736"/>
            <a:ext cx="1224135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319" y="2636912"/>
            <a:ext cx="8650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Особенности ГИА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с ТНР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2023-2024 учебном году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3514" y="200391"/>
            <a:ext cx="781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Федеральные и региональные  документы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1" y="733246"/>
            <a:ext cx="877261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Федеральный закон от 29 декабря 2012 г. № 273-ФЗ «Об образовании в Российской Федерации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России,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4 апреля 2023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№ 232/551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«Об утверждении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Порядка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проведения государственной итоговой аттестации по образовательным программам основного общего образования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России,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от 4 апреля 2023 г. №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233/552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«Об утверждении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Порядка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проведения государственной итоговой аттестации по образовательным программам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общего образования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Минпросвещения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России от 22 марта 2021 г. № 115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 (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ред. от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07 октября 2022 г.)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от 21 сентября 2023 г. № 04-303 «О направлении методических рекомендаций по итоговому сочинению (изложению) в 2023/2024 учебном году»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от 20 октября 2023 г. № 04-339 «О направлении Рекомендаций по организации и проведению итогового собеседования по русскому языку в 2024 г.»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Рособрнадзора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от 6 февраля 2024 г. № 04-28 «О направлении методических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для лиц  с ограниченными возможностями здоровья, детей-инвалидов и инвалидов в 2024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году» (с приложениями)</a:t>
            </a:r>
          </a:p>
          <a:p>
            <a:pPr marL="34290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от 12 января 2024 г. № 15 «Об определении минимального количества баллов за выполнение итогового собеседования для отдельной категории участников итогового собеседования по русскому языку в 2024 г.»</a:t>
            </a:r>
          </a:p>
        </p:txBody>
      </p:sp>
    </p:spTree>
    <p:extLst>
      <p:ext uri="{BB962C8B-B14F-4D97-AF65-F5344CB8AC3E}">
        <p14:creationId xmlns:p14="http://schemas.microsoft.com/office/powerpoint/2010/main" val="358694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54760"/>
              </p:ext>
            </p:extLst>
          </p:nvPr>
        </p:nvGraphicFramePr>
        <p:xfrm>
          <a:off x="207084" y="2420888"/>
          <a:ext cx="8784976" cy="4218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46449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документа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Примечание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Заявление — на бланке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Бланки выдаются при подаче документов. При скачивании бланков и заполнении их дома необходимо указывать дату фактической подачи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документов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208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Согласие на обработку персональных данных — на бланке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283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Паспорт участника ГИА и его </a:t>
                      </a:r>
                      <a:r>
                        <a:rPr lang="ru-RU" sz="16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 страниц 2-3 и данных о 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3098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Паспорт  (или иной документ, удостоверяющий личность) 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родителя (законного представителя)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подаче документов, сопровождении ребенка на обследование и получении копии заключения на заседании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9849">
                <a:tc>
                  <a:txBody>
                    <a:bodyPr/>
                    <a:lstStyle/>
                    <a:p>
                      <a:pPr marL="92075" indent="0">
                        <a:lnSpc>
                          <a:spcPct val="10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Документ, подтверждающий полномочия по представлению интересов участника ГИА, и его </a:t>
                      </a:r>
                      <a:r>
                        <a:rPr lang="ru-RU" sz="16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Для родителей 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свидетельство о рождении ребенка; для опекунов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-документ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подтверждающий установление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опеки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7084" y="578298"/>
            <a:ext cx="87849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п.15. Приказа Министерства образования и науки РФ от 20 сентября 2013 г. № 1082 «Об утверждении Положения о психолого-медико-педагогической комиссии» </a:t>
            </a:r>
          </a:p>
          <a:p>
            <a:pPr indent="450850"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ребенка, 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документов.</a:t>
            </a:r>
          </a:p>
          <a:p>
            <a:pPr indent="450850"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941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17198"/>
              </p:ext>
            </p:extLst>
          </p:nvPr>
        </p:nvGraphicFramePr>
        <p:xfrm>
          <a:off x="207084" y="858526"/>
          <a:ext cx="8784976" cy="5810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766"/>
                <a:gridCol w="4661210"/>
              </a:tblGrid>
              <a:tr h="986298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Заверенная директором ОО копия приказа об организации индивидуального обучения на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дому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667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медицинской организации о том, что ребенок нуждается в обучении на дому по медицинским показаниям, и его </a:t>
                      </a:r>
                      <a:r>
                        <a:rPr lang="ru-RU" sz="1800" b="0" u="sng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 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или заверенная директором ОО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0004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Психолого-педагогическая характеристика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обучающегося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быть выдана в текущем учебном году, подписана директором, с печатью </a:t>
                      </a:r>
                      <a:r>
                        <a:rPr lang="ru-RU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ОО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0004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Заключение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ПМПК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с рекомендацией обучения по 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АООП (либо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заверенная в установленном порядке копия)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Предоставляются в случае, если учащийся общеобразовательной школы 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обучается по АООП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9852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 Письменные работы по русскому языку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математике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232842"/>
              </p:ext>
            </p:extLst>
          </p:nvPr>
        </p:nvGraphicFramePr>
        <p:xfrm>
          <a:off x="279092" y="1124744"/>
          <a:ext cx="8640960" cy="4583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329347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Выписка из истории развития ребенка с заключениями врачей, наблюдающих ребенка в медицинской организации по месту жительства /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регистрации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(отоларинголог,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офтальмолог)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Должна быть выдана в текущем учебном году, на официальном бланке и с печатью медицинской </a:t>
                      </a:r>
                      <a:r>
                        <a:rPr lang="ru-RU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организации.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245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 Заключение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психиатра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обучающихся с ТНР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 Заключение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невролога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обучающихся с ТНР</a:t>
                      </a:r>
                      <a:endParaRPr lang="ru-RU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4681"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Справка, подтверждающая факт установления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инвалидности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выданная</a:t>
                      </a:r>
                    </a:p>
                    <a:p>
                      <a:pPr marL="92075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ФГУ МСЭ,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индивидуальная программа реабилитации ребенка-инвалида / инвалида (ИПР) и их </a:t>
                      </a:r>
                      <a:r>
                        <a:rPr lang="ru-RU" sz="1800" b="0" u="sng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ксерокопии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наличии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7204" y="11663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Перечень документов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9692" y="33359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Протокол ПМПК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99020"/>
            <a:ext cx="8784976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" pitchFamily="34" charset="0"/>
                <a:cs typeface="Arial" pitchFamily="34" charset="0"/>
              </a:rPr>
              <a:t>ПРОТОКОЛ ОБСЛЕДОВАНИЯ 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государственная итоговая аттестация) 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№ ___________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______________</a:t>
            </a:r>
          </a:p>
          <a:p>
            <a:pPr algn="ctr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Обследование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проводилось: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_______________________________________________в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форме: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 </a:t>
            </a:r>
          </a:p>
          <a:p>
            <a:endParaRPr lang="ru-RU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Ф.И.О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обучающегося: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</a:t>
            </a:r>
          </a:p>
          <a:p>
            <a:endParaRPr lang="ru-RU" sz="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рождения: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Возраст: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Пол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Состав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/ статус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семьи_____________________________________________________________________________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Инициатор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обращения: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Адрес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проживания обучающегося: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Ф.И.О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законного представителя: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 </a:t>
            </a:r>
          </a:p>
          <a:p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Образовательная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организация: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</a:t>
            </a:r>
          </a:p>
          <a:p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Перечень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документов, предоставленных на ПМПК: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копия справки МСЭ и ИПРА; Медицинское заключение о состоянии здоровья и рекомендациях по организации образовательного процесса (ГИА); характеристика из ОО; копия Медицинского заключения с рекомендациями об обучении на дому; копия Приказа о переводе на обучение на дому; копия предыдущего Заключения ПМПК; копия Обратного талона МСЭ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endParaRPr lang="ru-RU" sz="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Сведения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об образовании обучающегося: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___________класс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обучения: Адаптированная основная образовательная программа основного общего образования для обучающихся с тяжелыми нарушениями речи (вариант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5.1, 5.2)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образования: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Форма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обучения: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обучения: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</a:t>
            </a:r>
          </a:p>
          <a:p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Инвалидность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Медицинское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заключение о состоянии здоровья: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Координаты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ответственного специалиста от образовательной организации: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Ф.И.О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специалиста: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Должность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Контактный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телефон: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Для ГИА-9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Нуждается в специальных критериях оценивания итогового собеседования по русскому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языку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Проведение итогового собеседования по русскому языку в письменной форме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3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93" y="671690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Центральная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психолого-медико-педагогическая комиссия Курганской области 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ЗАКЛЮЧЕНИЕ</a:t>
            </a: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о создании условий при проведении ГИА </a:t>
            </a: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Протокол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________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______________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Ф.И.О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 обучающегося: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рождения: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Обучающийся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класса</a:t>
            </a: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Наименование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образовательной организации: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__________________________________________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Заключение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ПМПК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для создания условий при проведении итогового собеседования по русскому языку, ГИА по образовательной программе основного общего образования обучающемуся ребенку-инвалиду, инвалиду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(Заключение ПМПК от  ___________ №_______________)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для выбора формы ГИА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да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для сокращения количества сдаваемых экзаменов до 2-х обязательных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да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Русский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язык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400/500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Математика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100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Продолжительность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экзамена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: увеличивается на 1,5 часа; продолжительность итогового собеседования по русскому языку увеличивается на 30 минут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Требование к рабочему месту: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рабочее место, оборудованное компьютером, не имеющим выхода в сеть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Интернет и не содержащим информации по сдаваемому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предмету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Ассистент: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оформление регистрационного бланка (для участника ГИА), бланка ответа №1 и перенос</a:t>
            </a:r>
          </a:p>
          <a:p>
            <a:r>
              <a:rPr lang="ru-RU" sz="1200" dirty="0">
                <a:latin typeface="Arial" pitchFamily="34" charset="0"/>
                <a:cs typeface="Arial" pitchFamily="34" charset="0"/>
              </a:rPr>
              <a:t>информации с распечатанных бланков участника ГИА в стандартные бланки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ответов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>
                <a:latin typeface="Arial" pitchFamily="34" charset="0"/>
                <a:cs typeface="Arial" pitchFamily="34" charset="0"/>
              </a:rPr>
              <a:t>Требования к оформлению работы: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текстовая форма инструкции по заполнению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бланков</a:t>
            </a:r>
          </a:p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ППЭ: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на базе образовательной организации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808" y="101513"/>
            <a:ext cx="781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основании письма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Рособрнадзора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от 20 октября 2023 г. № 04-339 «О направлении Рекомендаций по организации и проведению итогового собеседования по русскому языку в 2024 г.»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850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85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6.7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Участники итогового собеседования, особенности психофизического развития которых не позволяют им выполнить задания КИМ итогового собеседования в устной форме,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могут выполнять задания КИМ итогового собеседования в письменной форме при наличии соответствующих рекомендаций ПМПК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При проведении итогового собеседования в письменной форме допускается использование черновиков. Письменная форма работы оформляется на черновиках.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494116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Категории обучающихся: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владеющие обще принятой устной речью (ОНР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– II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уровня)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тяжелой формой заикания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162" y="116632"/>
            <a:ext cx="8441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Специальные условия при итоговом собеседовании по русскому языку для обучающихся с ТНР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4" y="896525"/>
            <a:ext cx="8486098" cy="541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6002" y="142473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НАШ САЙТ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48308" y="6261663"/>
            <a:ext cx="4696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centr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45.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501008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1000</Words>
  <Application>Microsoft Office PowerPoint</Application>
  <PresentationFormat>Экран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Света</cp:lastModifiedBy>
  <cp:revision>96</cp:revision>
  <cp:lastPrinted>2024-02-12T09:30:41Z</cp:lastPrinted>
  <dcterms:created xsi:type="dcterms:W3CDTF">2021-10-21T07:42:26Z</dcterms:created>
  <dcterms:modified xsi:type="dcterms:W3CDTF">2024-02-28T08:22:51Z</dcterms:modified>
</cp:coreProperties>
</file>