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60" r:id="rId5"/>
    <p:sldId id="261" r:id="rId6"/>
    <p:sldId id="263" r:id="rId7"/>
    <p:sldId id="264" r:id="rId8"/>
    <p:sldId id="267" r:id="rId9"/>
    <p:sldId id="266" r:id="rId10"/>
    <p:sldId id="268" r:id="rId11"/>
    <p:sldId id="278" r:id="rId12"/>
    <p:sldId id="270" r:id="rId13"/>
    <p:sldId id="271" r:id="rId14"/>
    <p:sldId id="272" r:id="rId15"/>
    <p:sldId id="279" r:id="rId16"/>
    <p:sldId id="280" r:id="rId17"/>
    <p:sldId id="276" r:id="rId18"/>
    <p:sldId id="277" r:id="rId19"/>
    <p:sldId id="2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5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551705"/>
            <a:ext cx="6858048" cy="797817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>Департамент образования и науки Курганской области ГБУ «Центр помощи детям»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Пирамидка и матрешка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построить игру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509120"/>
            <a:ext cx="3960440" cy="175260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«Центр помощи детям»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Бабкина Ю.А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484784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6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«Кольцо укатилось»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(простой вариант)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72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ормирование  предпосылок развития логического мышления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Правило: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приступать к игре следует после того, как у ребенка сформировалось представление о величине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Наталья Павловна\Desktop\IMG_5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799"/>
            <a:ext cx="2232248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 Павловна\Desktop\IMG_53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22322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 Павловна\Desktop\IMG_53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22322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аталья Павловна\Desktop\IMG_5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2322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3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Игра «Кольцо укатилось»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(сложный вариант)</a:t>
            </a:r>
            <a:endParaRPr lang="ru-RU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t="20017" r="2436" b="14696"/>
          <a:stretch/>
        </p:blipFill>
        <p:spPr bwMode="auto">
          <a:xfrm>
            <a:off x="457200" y="1629850"/>
            <a:ext cx="3610744" cy="195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37" y="1628800"/>
            <a:ext cx="400542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7" y="4005064"/>
            <a:ext cx="3674772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005064"/>
            <a:ext cx="4032449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с матрешкой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Зрительно-тактильное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изучение игрушки</a:t>
            </a:r>
          </a:p>
          <a:p>
            <a:pPr marL="0" indent="0" algn="just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Самостоятельные действия с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матрешкой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(педагог не оценивает ребенка)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8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«Матрешка ожила»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указательного жеста, развитие эмоционального реагирования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Правила:</a:t>
            </a:r>
          </a:p>
          <a:p>
            <a:pPr marL="0" indent="0" algn="just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гра за столом, речь педагога эмоционально окрашена, включение в диалог ребенка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3006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Наталья Павловна\Desktop\IMG_5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400584" cy="19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аталья Павловна\Desktop\рук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4005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5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«Матрешка гуляет по пальчикам»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мелкой моторики, умения изолированно показывать пальцы кисти рук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Правила: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ладонь ребенка раскрыта,   надеваем верхнюю часть на  пальцы поочередно, начиная с большог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Наталья Павловна\Desktop\ру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66" y="1700808"/>
            <a:ext cx="3960440" cy="363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«Шарики»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8" t="10662" r="8970" b="33966"/>
          <a:stretch/>
        </p:blipFill>
        <p:spPr bwMode="auto">
          <a:xfrm>
            <a:off x="683568" y="1696119"/>
            <a:ext cx="2376264" cy="2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9950" r="5870" b="12344"/>
          <a:stretch/>
        </p:blipFill>
        <p:spPr bwMode="auto">
          <a:xfrm>
            <a:off x="3196578" y="1700808"/>
            <a:ext cx="2527549" cy="223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96120"/>
            <a:ext cx="2544806" cy="223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2693615"/>
            <a:ext cx="784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развитие зрительно – моторной координации, согласованности кистей рук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Правило: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игра за столом под контролем взрослого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07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«Собери матрешку»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представления о величине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Правила: использование приема «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примеривания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», начинать с 2 – 3 х составной матрешки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Наталья Павловна\Desktop\IMG_5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1"/>
            <a:ext cx="2736303" cy="20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талья Павловна\Desktop\IMG_5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1"/>
            <a:ext cx="2736304" cy="20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талья Павловна\Desktop\IMG_5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1"/>
            <a:ext cx="2606549" cy="20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0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«Матрешка потерялась»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формирование предпосылок развития  логического мышления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Правила: игра подходит для детей с трех лет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эту игру следует играть так же, как в игру «Кольцо укатилось»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Наталья Павловна\Desktop\IMG_5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1044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«Матрешка потерялась»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Наталья Павловна\Desktop\IMG_5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1144"/>
            <a:ext cx="3812224" cy="22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талья Павловна\Desktop\IMG_5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88024" y="1604000"/>
            <a:ext cx="3816424" cy="223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аталья Павловна\Desktop\IMG_54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38122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Наталья Павловна\Desktop\IMG_5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33" y="3899702"/>
            <a:ext cx="3814815" cy="21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108012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06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 игры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 простого к сложному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спользование метода малых шагов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гра за столом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ремя игры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чет моторных возможностей ребенка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чет психических особенностей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3104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1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с пирамидкой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Зрительно-тактильное изучение игрушки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Самостоятельные действия с пирамидкой (педагог не оценивает ребенка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3104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20911" r="32866" b="34151"/>
          <a:stretch/>
        </p:blipFill>
        <p:spPr bwMode="auto">
          <a:xfrm>
            <a:off x="539552" y="2204864"/>
            <a:ext cx="2448272" cy="22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204863"/>
            <a:ext cx="252028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81" y="2204864"/>
            <a:ext cx="25908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323528" y="4808207"/>
            <a:ext cx="806489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круглое                  катится              твердое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3104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253103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9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Игра «Кати-лови»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Пара: взрослый - ребенок,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ребенок-ребенок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Позиция: напротив друг друга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Словарь: кати-лови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Эмоции: яркие, положительно окрашенные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9" t="-1" b="-30785"/>
          <a:stretch/>
        </p:blipFill>
        <p:spPr bwMode="auto">
          <a:xfrm>
            <a:off x="4644008" y="1772816"/>
            <a:ext cx="4038600" cy="367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3104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8495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6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«Бусы»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1" y="1556792"/>
            <a:ext cx="3494877" cy="229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10" y="4020650"/>
            <a:ext cx="3832373" cy="227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3104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576" y="4020650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согласованных движений развитие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рук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Правила: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берем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тесьму или шнур нейтрального цвета, начинаем с одного кольца, не делаем акцент на величине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556792"/>
            <a:ext cx="384999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9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«Разноцветные бусы»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зрительного соотнесения цветов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Правила: 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берем шнур и кольца аналогичных цветов, используем слова «такой – не такой», постепенно добавляем название цвета, выполняем это упражнение, если ребенок нанизывает кольца на шнур самостоятельно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67620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678361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3104"/>
            <a:ext cx="1224136" cy="11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Игра «Большие и маленькие кольца»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представления о величине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Правило: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формируем представление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контрасте колец</a:t>
            </a:r>
          </a:p>
          <a:p>
            <a:pPr marL="0" indent="0" algn="just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17" y="1601369"/>
            <a:ext cx="339576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1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Игра «Большие и маленькие кольца»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Наталья Павловна\Desktop\IMG_5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4" y="1597798"/>
            <a:ext cx="4006348" cy="226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 Павловна\Desktop\IMG_5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53" y="1597798"/>
            <a:ext cx="4059865" cy="226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ья Павловна\Desktop\IMG_53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3645" y="4077072"/>
            <a:ext cx="400634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талья Павловна\Desktop\IMG_53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54" y="4077072"/>
            <a:ext cx="40598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531"/>
            <a:ext cx="12255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5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380</Words>
  <Application>Microsoft Office PowerPoint</Application>
  <PresentationFormat>Экран (4:3)</PresentationFormat>
  <Paragraphs>90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Департамент образования и науки Курганской области ГБУ «Центр помощи детям»     Пирамидка и матрешка Как построить игру </vt:lpstr>
      <vt:lpstr>Правила игры</vt:lpstr>
      <vt:lpstr>Знакомство с пирамидкой</vt:lpstr>
      <vt:lpstr>Основные свойства  </vt:lpstr>
      <vt:lpstr>Игра «Кати-лови» </vt:lpstr>
      <vt:lpstr>Игра «Бусы»</vt:lpstr>
      <vt:lpstr>Игра «Разноцветные бусы»</vt:lpstr>
      <vt:lpstr>     Игра «Большие и маленькие кольца»</vt:lpstr>
      <vt:lpstr>   Игра «Большие и маленькие кольца»</vt:lpstr>
      <vt:lpstr>Игра «Кольцо укатилось» (простой вариант)</vt:lpstr>
      <vt:lpstr>Игра «Кольцо укатилось» (сложный вариант)</vt:lpstr>
      <vt:lpstr>Знакомство с матрешкой </vt:lpstr>
      <vt:lpstr>Игра «Матрешка ожила»</vt:lpstr>
      <vt:lpstr>Игра  «Матрешка гуляет по пальчикам»</vt:lpstr>
      <vt:lpstr>Игра «Шарики»</vt:lpstr>
      <vt:lpstr>Игра «Собери матрешку»</vt:lpstr>
      <vt:lpstr>Игра «Матрешка потерялась»</vt:lpstr>
      <vt:lpstr>Игра     «Матрешка потерялась»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Павловна</dc:creator>
  <cp:lastModifiedBy>Наталья Павловна</cp:lastModifiedBy>
  <cp:revision>69</cp:revision>
  <dcterms:created xsi:type="dcterms:W3CDTF">2020-12-03T08:56:19Z</dcterms:created>
  <dcterms:modified xsi:type="dcterms:W3CDTF">2020-12-07T08:13:36Z</dcterms:modified>
</cp:coreProperties>
</file>