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BB81-3E73-4C2D-B630-4574F0D7A4D6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E398-6AF5-4F84-9A1F-B075A9FF5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BBB81-3E73-4C2D-B630-4574F0D7A4D6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AE398-6AF5-4F84-9A1F-B075A9FF5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9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mtClean="0"/>
              <a:t>ПСИХОЛОГИЧЕСКИЕ АКЦИИ </a:t>
            </a:r>
            <a:br>
              <a:rPr lang="ru-RU" smtClean="0"/>
            </a:br>
            <a:r>
              <a:rPr lang="ru-RU" smtClean="0"/>
              <a:t>КАК ФОРМА РАБОТЫ </a:t>
            </a:r>
            <a:br>
              <a:rPr lang="ru-RU" smtClean="0"/>
            </a:br>
            <a:r>
              <a:rPr lang="ru-RU" smtClean="0"/>
              <a:t>ШКОЛЬНОГО ПСИХОЛОГА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7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2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6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Эффекты этой простой акции: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93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58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Акция «Подари внимание»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0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56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49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61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Фотовыставка</a:t>
            </a:r>
            <a:br>
              <a:rPr lang="ru-RU" smtClean="0"/>
            </a:br>
            <a:r>
              <a:rPr lang="ru-RU" smtClean="0"/>
              <a:t> «Роскошь человеческого общения»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95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2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Психологические акции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17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70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smtClean="0"/>
              <a:t>Акция</a:t>
            </a:r>
            <a:br>
              <a:rPr lang="ru-RU" sz="4800" smtClean="0"/>
            </a:br>
            <a:r>
              <a:rPr lang="ru-RU" smtClean="0"/>
              <a:t>«Загадка Недели» и «Загадки Дня»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26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00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85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33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27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Подведение итогов акции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36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smtClean="0"/>
              <a:t>Спасибо за внимание!</a:t>
            </a:r>
            <a:endParaRPr lang="ru-RU" sz="6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6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3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 </a:t>
            </a:r>
            <a:br>
              <a:rPr lang="ru-RU" smtClean="0"/>
            </a:br>
            <a:r>
              <a:rPr lang="ru-RU" smtClean="0"/>
              <a:t>	</a:t>
            </a:r>
            <a:br>
              <a:rPr lang="ru-RU" smtClean="0"/>
            </a:br>
            <a:r>
              <a:rPr lang="ru-RU" smtClean="0"/>
              <a:t> </a:t>
            </a:r>
            <a:br>
              <a:rPr lang="ru-RU" smtClean="0"/>
            </a:br>
            <a:r>
              <a:rPr lang="ru-RU" smtClean="0"/>
              <a:t> 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9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8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6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3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Акция</a:t>
            </a:r>
            <a:br>
              <a:rPr lang="ru-RU" smtClean="0"/>
            </a:br>
            <a:r>
              <a:rPr lang="ru-RU" smtClean="0"/>
              <a:t> «Пожиратель неприятностей»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16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Экран (4:3)</PresentationFormat>
  <Paragraphs>10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ПСИХОЛОГИЧЕСКИЕ АКЦИИ  КАК ФОРМА РАБОТЫ  ШКОЛЬНОГО ПСИХОЛОГА</vt:lpstr>
      <vt:lpstr>Психологические акции</vt:lpstr>
      <vt:lpstr>Презентация PowerPoint</vt:lpstr>
      <vt:lpstr>        </vt:lpstr>
      <vt:lpstr>Презентация PowerPoint</vt:lpstr>
      <vt:lpstr>Презентация PowerPoint</vt:lpstr>
      <vt:lpstr>Презентация PowerPoint</vt:lpstr>
      <vt:lpstr>Презентация PowerPoint</vt:lpstr>
      <vt:lpstr>Акция  «Пожиратель неприятностей»</vt:lpstr>
      <vt:lpstr>Презентация PowerPoint</vt:lpstr>
      <vt:lpstr>Презентация PowerPoint</vt:lpstr>
      <vt:lpstr>Эффекты этой простой акции:</vt:lpstr>
      <vt:lpstr>Презентация PowerPoint</vt:lpstr>
      <vt:lpstr>Акция «Подари внимание»</vt:lpstr>
      <vt:lpstr>Презентация PowerPoint</vt:lpstr>
      <vt:lpstr>Презентация PowerPoint</vt:lpstr>
      <vt:lpstr>Презентация PowerPoint</vt:lpstr>
      <vt:lpstr>Фотовыставка  «Роскошь человеческого общения»</vt:lpstr>
      <vt:lpstr>Презентация PowerPoint</vt:lpstr>
      <vt:lpstr>Презентация PowerPoint</vt:lpstr>
      <vt:lpstr>Акция «Загадка Недели» и «Загадки Дня»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Подведение итогов акции</vt:lpstr>
      <vt:lpstr>Презентация PowerPoint</vt:lpstr>
      <vt:lpstr>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АКЦИИ  КАК ФОРМА РАБОТЫ  ШКОЛЬНОГО ПСИХОЛОГА</dc:title>
  <dc:creator>User</dc:creator>
  <cp:lastModifiedBy>User</cp:lastModifiedBy>
  <cp:revision>1</cp:revision>
  <dcterms:created xsi:type="dcterms:W3CDTF">2019-11-07T01:33:47Z</dcterms:created>
  <dcterms:modified xsi:type="dcterms:W3CDTF">2019-11-07T01:33:47Z</dcterms:modified>
</cp:coreProperties>
</file>