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1714488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Работа психолога с родителями, имеющими детей раннего возраста с нарушением слуха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DS160\Desktop\iFAOXH5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486622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57148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80% детей рождаются в семьях, где нарушения слуха нет ни у родителей, ни у ближайших родственников.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428736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Целями психолого-педагогической работы с родителями имеющими детей с нарушением слуха являются:</a:t>
            </a:r>
          </a:p>
          <a:p>
            <a:pPr algn="ctr"/>
            <a:endParaRPr lang="ru-RU" sz="2400" b="1" i="1" dirty="0" smtClean="0"/>
          </a:p>
          <a:p>
            <a:r>
              <a:rPr lang="ru-RU" sz="2400" dirty="0" smtClean="0"/>
              <a:t>- обеспечение адекватных условий развития</a:t>
            </a:r>
          </a:p>
          <a:p>
            <a:r>
              <a:rPr lang="ru-RU" sz="2400" dirty="0" smtClean="0"/>
              <a:t>Ребенка с нарушением слуха в семье;</a:t>
            </a:r>
          </a:p>
          <a:p>
            <a:endParaRPr lang="ru-RU" sz="2400" dirty="0" smtClean="0"/>
          </a:p>
          <a:p>
            <a:r>
              <a:rPr lang="ru-RU" sz="2400" dirty="0" smtClean="0"/>
              <a:t>- формирование позитивного отношения близких лиц к ребенку с нарушением слуха  и оптимистического взгляда в будущее.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DS160\Desktop\5-ways-to-make-the-most-of-early-interven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643182"/>
            <a:ext cx="4857784" cy="368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857232"/>
            <a:ext cx="45005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Главная ошибка родителей </a:t>
            </a:r>
            <a:r>
              <a:rPr lang="ru-RU" sz="3200" b="1" dirty="0" smtClean="0"/>
              <a:t>– «он же все равно не слышит»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14480" y="285728"/>
            <a:ext cx="5715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Чем богаче и разнообразнее действия взрослых с предметами, тем содержательнее  ответные или самостоятельные действия ребенка, тем больше  развивается не только его моторика, но и процессы познания, предметно-практическая деятельность в целом.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6" name="Picture 4" descr="C:\Users\DS160\Desktop\depositphotos_88352388-stock-photo-little-boy-helping-mother-was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3443278" cy="2295518"/>
          </a:xfrm>
          <a:prstGeom prst="rect">
            <a:avLst/>
          </a:prstGeom>
          <a:noFill/>
        </p:spPr>
      </p:pic>
      <p:pic>
        <p:nvPicPr>
          <p:cNvPr id="18437" name="Picture 5" descr="C:\Users\DS160\Desktop\was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469116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DS160\Desktop\i4E7CMK0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583109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642918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 детей с нарушением слуха отмечается недостаточно точная координация и неуверенность движений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5" name="Picture 1" descr="bf2q-ah3r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b4w8p9oWE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48133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64291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Играем и развиваемся дома с мамой и папой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2560x1600/e/9f/linii-luchi-svet-cvet-7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142984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Печатная информация для родителей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285749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 памятки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буклеты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рекомендации</a:t>
            </a:r>
            <a:endParaRPr lang="ru-RU" sz="3200" dirty="0"/>
          </a:p>
        </p:txBody>
      </p:sp>
      <p:pic>
        <p:nvPicPr>
          <p:cNvPr id="1026" name="Picture 2" descr="C:\Users\DS160\Desktop\Центр помощи детям\IMG-7b7fc319b7b4b8e82496ad6449876c7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56" y="2357430"/>
            <a:ext cx="1946926" cy="3695233"/>
          </a:xfrm>
          <a:prstGeom prst="rect">
            <a:avLst/>
          </a:prstGeom>
          <a:noFill/>
        </p:spPr>
      </p:pic>
      <p:pic>
        <p:nvPicPr>
          <p:cNvPr id="1027" name="Picture 3" descr="C:\Users\DS160\Desktop\Центр помощи детям\IMG-7fe85342829517f7f61052e7f5bdd87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1643074" cy="1884881"/>
          </a:xfrm>
          <a:prstGeom prst="rect">
            <a:avLst/>
          </a:prstGeom>
          <a:noFill/>
        </p:spPr>
      </p:pic>
      <p:pic>
        <p:nvPicPr>
          <p:cNvPr id="1028" name="Picture 4" descr="C:\Users\DS160\Desktop\Центр помощи детям\IMG-d38a1e2c237434b31de97267f829fb2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85992"/>
            <a:ext cx="218143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DS160</dc:creator>
  <cp:lastModifiedBy>user</cp:lastModifiedBy>
  <cp:revision>12</cp:revision>
  <dcterms:created xsi:type="dcterms:W3CDTF">2019-11-14T02:59:20Z</dcterms:created>
  <dcterms:modified xsi:type="dcterms:W3CDTF">2019-11-21T05:21:24Z</dcterms:modified>
</cp:coreProperties>
</file>