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8" r:id="rId9"/>
    <p:sldId id="299" r:id="rId10"/>
    <p:sldId id="300" r:id="rId11"/>
    <p:sldId id="301" r:id="rId12"/>
    <p:sldId id="302" r:id="rId13"/>
    <p:sldId id="303" r:id="rId14"/>
    <p:sldId id="291" r:id="rId15"/>
    <p:sldId id="292" r:id="rId16"/>
    <p:sldId id="293" r:id="rId17"/>
    <p:sldId id="294" r:id="rId18"/>
    <p:sldId id="304" r:id="rId19"/>
    <p:sldId id="296" r:id="rId20"/>
    <p:sldId id="297" r:id="rId21"/>
    <p:sldId id="305" r:id="rId22"/>
    <p:sldId id="306" r:id="rId23"/>
    <p:sldId id="290" r:id="rId24"/>
    <p:sldId id="289" r:id="rId25"/>
    <p:sldId id="283" r:id="rId26"/>
    <p:sldId id="284" r:id="rId27"/>
    <p:sldId id="285" r:id="rId28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7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7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1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6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7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9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8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4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5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3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2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8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ГБУ «Центр помощи детям»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специальных условий для детей с РАС </a:t>
            </a:r>
          </a:p>
          <a:p>
            <a:pPr marL="0" indent="0" algn="ctr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Н.П. Федорова, </a:t>
            </a:r>
          </a:p>
          <a:p>
            <a:pPr marL="0" indent="0" algn="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заведующий центром ранней комплексной помощи, </a:t>
            </a:r>
          </a:p>
          <a:p>
            <a:pPr marL="0" indent="0" algn="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учитель-логопед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C:\Users\Public\Documents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2594"/>
            <a:ext cx="1397789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3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352928" cy="619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7"/>
            <a:ext cx="8424936" cy="563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3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Специальный дидактический материал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Тетради с готовыми заданиями,</a:t>
            </a:r>
          </a:p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Тетради с увеличенными клетками,</a:t>
            </a:r>
          </a:p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Задания, снабженные визуальными заданиями</a:t>
            </a:r>
          </a:p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Специальные тетради для левшей,</a:t>
            </a:r>
          </a:p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листы, карточки,</a:t>
            </a:r>
          </a:p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Адаптация текстов: сокращение, упрощение диалогов, выделение вопросов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1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и условия оценки достижений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Изменяется не содержание, а форма и условия проведения промежуточной и итоговой аттестации: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-адаптированные тексты,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-сокращение объема списываемого текста,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-выполнение задания в несколько приемов,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-подкрепление картинками материала, записываемого на слух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-возможность альтернативного ответа,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-адаптированные диктанты, контрольные работы (вписывание отдельных букв, возможность опоры на образец..),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-индивидуальная диктовка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-увеличение времени на выполнение,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-изменение обстановки (в отдельном помещении, в малой группе, индивидуально в присутствии сопровождающего,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-возможность выполнения задания в компьютерном варианте,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-организующая помощь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тьютора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1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Специальное оборудование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Утяжелители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кого? 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дети с аутизмом имеют проблемы с восприятием ощущений от мышц и суставов и пониманием положения тела в пространстве. 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дает?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утяжелителей во время уроков и других занятий может уменьшить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гиперактивность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ребенка и поможет ему стать более усидчивым и спокойным. 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Одеяло с утяжеление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2232248" cy="213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Утяжеленная подушечка, 2 кг, 30х15 с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144016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Утяжеленный наплечни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66" y="3984050"/>
            <a:ext cx="274574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723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Специальное оборудование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Шумопоглащающие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наушники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кого?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дети с аутизмом  сверхчувствительны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посторонним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шумам. 	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дают?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Заглушают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резкие звуки и общий шум.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Рисунок 4" descr="Противошумные наушники детск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17" y="1700808"/>
            <a:ext cx="4228465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55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Специальное оборудование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Приспособления для жевания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кого? </a:t>
            </a:r>
          </a:p>
          <a:p>
            <a:pPr marL="0" indent="0">
              <a:buNone/>
            </a:pPr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детей с нежелательным поведением, связанным с особенностями сенсорного восприятия. </a:t>
            </a:r>
          </a:p>
          <a:p>
            <a:pPr marL="0" indent="0">
              <a:buNone/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	Ч</a:t>
            </a:r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то дает? </a:t>
            </a:r>
          </a:p>
          <a:p>
            <a:pPr marL="0" indent="0">
              <a:buNone/>
            </a:pPr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быть использованы как дополнительное средство при коррекции у детей поведения, которые кусают себя или других. Кроме того дополнительная оральная стимуляция помогает многим детям быть более сосредоточенными во время занятий. </a:t>
            </a:r>
          </a:p>
          <a:p>
            <a:pPr marL="0" indent="0">
              <a:buNone/>
            </a:pPr>
            <a:endParaRPr lang="ru-RU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Рисунок 4" descr="Силиконовый кулон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56373"/>
            <a:ext cx="1750695" cy="175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Насадка на ручку или карандаш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67" y="1409952"/>
            <a:ext cx="2091055" cy="209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иликоновый браслет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23" y="3933056"/>
            <a:ext cx="2091055" cy="2091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43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Специальное оборудование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Наклонные доски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кого?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детей с трудностями восприятия письменной информации на горизонтальной поверхности</a:t>
            </a: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дает?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доска помогает сделать задание или лист для письма частично вертикальным.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особенно полезна при обучении начальным навыкам письма</a:t>
            </a:r>
          </a:p>
        </p:txBody>
      </p:sp>
      <p:pic>
        <p:nvPicPr>
          <p:cNvPr id="5" name="Объект 4" descr="Наклонная доска для письма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88843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32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Специальное оборудование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НУМИКОН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кого?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детей с трудностями освоения математики </a:t>
            </a: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дает?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Задействуются сильные стороны детей-способность обучаться на практике; распознавать паттерны, то есть запоминать, а затем узнавать стандартизированные образцы или шаблоны при следующих предъявлениях</a:t>
            </a:r>
          </a:p>
        </p:txBody>
      </p:sp>
      <p:pic>
        <p:nvPicPr>
          <p:cNvPr id="5" name="Объект 4" descr="http://ws-na.amazon-adsystem.com/widgets/q?_encoding=UTF8&amp;MarketPlace=US&amp;ASIN=B00B48GJWU&amp;ServiceVersion=20070822&amp;ID=AsinImage&amp;WS=1&amp;Format=_SL250_&amp;tag=happykids0f2-2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2839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49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PECS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кого?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детей, которые не пользуются устной речью</a:t>
            </a: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дает?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Ребенок может сообщить о своих желаниях, потребностях, отвечать на вопросы учителя, передавать информацию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47" y="1556792"/>
            <a:ext cx="41518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58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нормативов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 РФ «Об образовании в РФ» от 29.12.2012 г. №273 ФЗ, ст. 5,42,79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России от 19.12.2014г. №1598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России № 1014 от 30.08.2013 г.« Об утверждении Порядка организации и осуществления образовательной деятельности по основным общеобразовательным программам- образовательным программам дошкольного образования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России (Министерства образования и науки РФ) от 30.08.2013г. № 1015. «Об утверждении порядка организации и осуществления образовательной деятельности по основным общеобразовательным программам начального общего ,основного общего и среднего образования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России от 17.07.2015.г. № 734 « О внесении изменений в порядок организации и осуществления образовательной деятельности по основным общеобразовательным программам -образовательным программам начального общего и среднего общего образования , утвержденный приказом Министерства образования и науки Российской Федерации от 30.08.2013.г. № 1015»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Специальное оборудование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аймеры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кого?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детей с нарушениями восприятия времени.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дает?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Позволяют представить время наглядно. Предотвращает протесты и другое проблемное поведение, позволяют вести себя более спокойно.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может вести точные наблюдения за поведением ребенка.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61656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39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Ассистент (помощник)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/>
              <a:t>	</a:t>
            </a:r>
            <a:r>
              <a:rPr lang="ru-RU" sz="2400" dirty="0" smtClean="0"/>
              <a:t>Работник, который осуществляет помощь в уходе, передвижении, питании и других необходимых действиях с учетом индивидуальных особенностей ребенка. Не является педагогическим работником, к его уровню образования не предъявляются требования по наличию высшего или среднего профессионального образования.</a:t>
            </a:r>
          </a:p>
          <a:p>
            <a:pPr marL="0" indent="0" algn="just">
              <a:buNone/>
            </a:pPr>
            <a:r>
              <a:rPr lang="ru-RU" sz="2400" dirty="0"/>
              <a:t>	М</a:t>
            </a:r>
            <a:r>
              <a:rPr lang="ru-RU" sz="2400" dirty="0" smtClean="0"/>
              <a:t>ожет  быть рекомендован и при отсутствии инвалидности, но при наличии поведенческих нарушений, низкой степени психосоциальной </a:t>
            </a:r>
            <a:r>
              <a:rPr lang="ru-RU" sz="2400" dirty="0" err="1" smtClean="0"/>
              <a:t>адаптированности</a:t>
            </a:r>
            <a:r>
              <a:rPr lang="ru-RU" sz="2400" dirty="0" smtClean="0"/>
              <a:t>- отсутствии необходимых санитарно-гигиенических, бытовых, коммуникативных умений.</a:t>
            </a:r>
          </a:p>
          <a:p>
            <a:pPr marL="0" indent="0" algn="just">
              <a:buNone/>
            </a:pPr>
            <a:r>
              <a:rPr lang="ru-RU" sz="2400" dirty="0" smtClean="0"/>
              <a:t>	Роль ассистента могут выполнять родители.  </a:t>
            </a:r>
          </a:p>
          <a:p>
            <a:pPr marL="0" indent="0" algn="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(Письмо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от 23.05.2016 г. №ВК-1074-07</a:t>
            </a:r>
          </a:p>
          <a:p>
            <a:pPr marL="0" indent="0" algn="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«О совершенствовании деятельности ПМПК») </a:t>
            </a:r>
          </a:p>
          <a:p>
            <a:pPr marL="0" indent="0" algn="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72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Тьютор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ЕКИС: единый квалификационный справочник должностей руководителей, специалистов и служащих, раздел «Квалификационные характеристики должностей работников образования». Приказ Министерства здравоохранения и социального развития РФ от 02.08ю10 №761н (первый документ в России, узаконивший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тьюторство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России (Министерства образования и науки РФ) от 30.08.2013г. № 1015. «Об утверждении порядка организации и осуществления образовательной деятельности по основным общеобразовательным программам начального общего ,основного общего и среднего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образования.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ассистент (помощник) на количество детей с ОВЗ от 1 до 6. 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Спецсопровождение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воспитатель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 от полугода до года на период адаптации (интеллектуальное развитие сопоставимо с ЗПР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 № 1014 от 30.08.2013 г.« Об утверждении Порядка организации и осуществления образовательной деятельности по основным общеобразовательным программам- образовательным программам дошкольного образования».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ассистента (помощника). </a:t>
            </a:r>
            <a:r>
              <a:rPr lang="ru-RU" sz="1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Тьютора</a:t>
            </a: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нет среди </a:t>
            </a:r>
            <a:r>
              <a:rPr lang="ru-RU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спецусловий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41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уроке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ребенка в образовательном процессе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Помощь в адаптации дидактического материала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Обогащение среды с учетом индивидуальных интересов ребенка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визуальной системы поддержки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рабочего места ребенка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и поддержание рекомендаций специалистов, курирующих ребенка в образовательном процессе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планов по коррекции поведения 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помогает УЧАЩЕМУСЯ стать частью образовательного процесса. </a:t>
            </a:r>
          </a:p>
          <a:p>
            <a:pPr mar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Задача обучать ребенка остается за учителем! 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80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Тьютор</a:t>
            </a:r>
            <a:r>
              <a:rPr lang="ru-RU" dirty="0" smtClean="0"/>
              <a:t> на перемене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над навыками социального взаимодействия и коммуникации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многочисленных обучающих ситуаций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одноклассниками ребенка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253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коррекционной работы специалистов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8.1., 8.2.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Педагог-психолог: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коммуникативных навыков, мотивации к общению, социальному взаимодействию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и коррекция ВПФ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и коррекция эмоционально-волевой сферы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опыта социальных контактов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адаптивных форм поведения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Учитель-логопед: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Коррекция и развитие всех компонентов речи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понимания обращенной речи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навыков коммуникации, в том числе, в диалоговой речи</a:t>
            </a:r>
          </a:p>
        </p:txBody>
      </p:sp>
    </p:spTree>
    <p:extLst>
      <p:ext uri="{BB962C8B-B14F-4D97-AF65-F5344CB8AC3E}">
        <p14:creationId xmlns:p14="http://schemas.microsoft.com/office/powerpoint/2010/main" val="4127537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коррекционной работы специалистов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8.3.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Педагог-психолог: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 коррекция эмоционально-волевой сферы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опыта социальных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навыков самостоятельного поведения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адаптивных форм поведения 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Учитель-логопед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Развитие понимания обращенной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Накопление словаря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алгоритма грамматического оформления высказывания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навыков коммуникации, в том числе, в диалоговой речи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99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коррекционной работы специалистов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8.4.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опыта социальных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контактов и продуктивного взаимодействия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коммуникативных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навыков, в том числе с использованием альтернативных форм коммуникации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навыков двигательной и эмоциональной имитации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навыков самостоятельного поведения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адаптивных форм поведения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Учитель-логопед: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понимания обращенной речи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Накопление словаря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алгоритмов собственного произвольного речевого высказывания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навыков альтернативной коммуникации для развития простой контекстной диалоговой речи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нормативов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 от 19.12.2014г. № 1598 « 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 (Зарегистрировано в Минюсте России от 03.02.2015г. № 35847) (Приложение № 8)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и науки Российской Федерации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 от 20.09.2013г. №1082 г. Москва «Об утверждении Положения о психолого-медико-педагогической комиссии» 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 23.05.2016 г. №ВК-1074-07 «О совершенствовании деятельности ПМПК»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от 10.08.2015г. № 26 Об утверждении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СанПин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2.4.2.3286-15 «Санитарно-эпидемиологические требования к условиям и организации обучения и воспитания в организациях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7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Обучающийся с ОВЗ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лицо, имеющее </a:t>
            </a:r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недостатки в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физическом или психическом </a:t>
            </a:r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развитии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подтвержденные ПМПК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препятствующие получению образования без создания </a:t>
            </a:r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специальных условий </a:t>
            </a:r>
          </a:p>
          <a:p>
            <a:pPr marL="0" indent="0" algn="r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Закон РФ «Об образовании в РФ» от 29.12.2012 г. №273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ФЗ,ст.2)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Специальные условия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(Закон РФ «Об образовании в РФ» от 29.12.2012 г. №273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ФЗ,ст.79)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АОП, специальные методы обучения и воспитания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Специальные учебники, пособия, дидактические материалы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ТСО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ассистента (помощника)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Групповые и индивидуальные коррекционные занятия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Другие условия 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НОО обучающихся с ОВЗ: вариативность содержания и организации образования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360666"/>
              </p:ext>
            </p:extLst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Варианты АООП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АООП-8.1.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АООП-8.2.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АООП-8.3.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АООП-8.4.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(СИПР)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развития близок к норме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РАС+</a:t>
                      </a:r>
                      <a:r>
                        <a:rPr lang="ru-RU" baseline="0" dirty="0" smtClean="0"/>
                        <a:t> ЗПР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 + легкая умственная отсталость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РАС+ умеренная или тяжелая умственная отсталость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образования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Преобладание академическ. </a:t>
                      </a:r>
                      <a:r>
                        <a:rPr lang="ru-RU" dirty="0" smtClean="0"/>
                        <a:t>компонента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Преобладание академическ. компонента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Преобладание жизненных компетенций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Преобладание жизненных компетенций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организации образования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инклюзия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любая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любая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Любая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лет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0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рабочего пространства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индивидуального пространства для обучения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(боковые ширмы, отдельная парта, специальные крепления, липучки и др.),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индивидуальных визуальных подсказок (подготовка к уроку, последовательность выполнения отдельных операций деятельности, наглядная схема организации рабочего пространства и т.п.),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индивидуальных инструкций (визуальное подкрепление инструкций для самостоятельной работы, письменное дублирование всех инструкций),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расписания, плана урока, введенных </a:t>
            </a:r>
            <a:r>
              <a:rPr lang="ru-RU" altLang="ru-RU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правил, размещенных на краю парты: </a:t>
            </a:r>
            <a:r>
              <a:rPr lang="ru-RU" alt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сижу тихо; Рисовать на перемене; Убегать нельзя…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времени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ru-RU" altLang="ru-RU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Примеры: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длительный адаптационный период 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режиму класса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Постепенное увеличение времени в классе в течение адаптационного периода, начиная с 2-х уроков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выходной день в середине недели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график, соответствующий графику обучения на дому (4 дня в неделю) с постепенным подключением к классу на структурированные уроки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Сокращенная учебная неделя – дополнительный выходной в конце недели.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95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Создание внешних маркеров и правил жизни в школе и классе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3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</a:p>
          <a:p>
            <a:pPr algn="just">
              <a:lnSpc>
                <a:spcPct val="90000"/>
              </a:lnSpc>
            </a:pPr>
            <a:r>
              <a:rPr lang="ru-RU" alt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Визуальное расписание (символы, фотографии, картинки с подписями, цветные таблички и т.п.)</a:t>
            </a:r>
          </a:p>
          <a:p>
            <a:pPr algn="just">
              <a:lnSpc>
                <a:spcPct val="90000"/>
              </a:lnSpc>
            </a:pPr>
            <a:r>
              <a:rPr lang="ru-RU" alt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Визуальные подсказки: схема пользования кулером, схема мытья рук, пошаговая схема переодевания на физкультуру, визуальные правила поведения на перемене, пошаговая инструкция выполнения бытовых навыков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0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1281</Words>
  <Application>Microsoft Office PowerPoint</Application>
  <PresentationFormat>Экран (4:3)</PresentationFormat>
  <Paragraphs>200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ГБУ «Центр помощи детям»   </vt:lpstr>
      <vt:lpstr>Перечень нормативов </vt:lpstr>
      <vt:lpstr>Перечень нормативов </vt:lpstr>
      <vt:lpstr>Обучающийся с ОВЗ</vt:lpstr>
      <vt:lpstr>Специальные условия  (Закон РФ «Об образовании в РФ» от 29.12.2012 г. №273 ФЗ,ст.79)</vt:lpstr>
      <vt:lpstr>ФГОС НОО обучающихся с ОВЗ: вариативность содержания и организации образования </vt:lpstr>
      <vt:lpstr>Организация рабочего пространства </vt:lpstr>
      <vt:lpstr>Организация времени </vt:lpstr>
      <vt:lpstr>Создание внешних маркеров и правил жизни в школе и классе</vt:lpstr>
      <vt:lpstr>Презентация PowerPoint</vt:lpstr>
      <vt:lpstr>Презентация PowerPoint</vt:lpstr>
      <vt:lpstr>Специальный дидактический материал </vt:lpstr>
      <vt:lpstr>Форма и условия оценки достижений </vt:lpstr>
      <vt:lpstr>Специальное оборудование  Утяжелители  </vt:lpstr>
      <vt:lpstr>Специальное оборудование  Шумопоглащающие наушники  </vt:lpstr>
      <vt:lpstr>Специальное оборудование  Приспособления для жевания  </vt:lpstr>
      <vt:lpstr>Специальное оборудование  Наклонные доски  </vt:lpstr>
      <vt:lpstr>Специальное оборудование  НУМИКОН </vt:lpstr>
      <vt:lpstr>Специальное оборудование  PECS</vt:lpstr>
      <vt:lpstr>Специальное оборудование  Таймеры </vt:lpstr>
      <vt:lpstr>Ассистент (помощник)</vt:lpstr>
      <vt:lpstr>Тьютор </vt:lpstr>
      <vt:lpstr>Тьютор на уроке </vt:lpstr>
      <vt:lpstr>Тьютор на перемене </vt:lpstr>
      <vt:lpstr>Направления коррекционной работы специалистов Вариант 8.1., 8.2. </vt:lpstr>
      <vt:lpstr>Направления коррекционной работы специалистов Вариант 8.3. </vt:lpstr>
      <vt:lpstr>Направления коррекционной работы специалистов Вариант 8.4.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«Центр помощи детям»   </dc:title>
  <dc:creator>Наталья Павловна</dc:creator>
  <cp:lastModifiedBy>user</cp:lastModifiedBy>
  <cp:revision>43</cp:revision>
  <cp:lastPrinted>2018-03-07T05:27:31Z</cp:lastPrinted>
  <dcterms:created xsi:type="dcterms:W3CDTF">2018-02-28T06:29:17Z</dcterms:created>
  <dcterms:modified xsi:type="dcterms:W3CDTF">2018-03-21T03:47:46Z</dcterms:modified>
</cp:coreProperties>
</file>